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0" r:id="rId2"/>
    <p:sldId id="264" r:id="rId3"/>
    <p:sldId id="282" r:id="rId4"/>
    <p:sldId id="260" r:id="rId5"/>
    <p:sldId id="256" r:id="rId6"/>
    <p:sldId id="289" r:id="rId7"/>
    <p:sldId id="286" r:id="rId8"/>
    <p:sldId id="287" r:id="rId9"/>
    <p:sldId id="288" r:id="rId10"/>
    <p:sldId id="258" r:id="rId11"/>
    <p:sldId id="259" r:id="rId12"/>
    <p:sldId id="283" r:id="rId13"/>
    <p:sldId id="280" r:id="rId14"/>
    <p:sldId id="271" r:id="rId15"/>
    <p:sldId id="275" r:id="rId16"/>
    <p:sldId id="263" r:id="rId17"/>
    <p:sldId id="29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63A"/>
    <a:srgbClr val="E8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57FAF-5C97-4431-8571-000376DB559E}" v="140" dt="2023-06-09T13:59:30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77500" autoAdjust="0"/>
  </p:normalViewPr>
  <p:slideViewPr>
    <p:cSldViewPr snapToGrid="0">
      <p:cViewPr varScale="1">
        <p:scale>
          <a:sx n="82" d="100"/>
          <a:sy n="82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faele Pumpo" userId="64a41d09b11a3e7d" providerId="LiveId" clId="{08557FAF-5C97-4431-8571-000376DB559E}"/>
    <pc:docChg chg="undo custSel addSld delSld modSld sldOrd">
      <pc:chgData name="Raffaele Pumpo" userId="64a41d09b11a3e7d" providerId="LiveId" clId="{08557FAF-5C97-4431-8571-000376DB559E}" dt="2023-06-09T13:59:52.468" v="1066" actId="1076"/>
      <pc:docMkLst>
        <pc:docMk/>
      </pc:docMkLst>
      <pc:sldChg chg="addSp delSp modSp mod modTransition setBg">
        <pc:chgData name="Raffaele Pumpo" userId="64a41d09b11a3e7d" providerId="LiveId" clId="{08557FAF-5C97-4431-8571-000376DB559E}" dt="2023-06-09T13:59:01.520" v="1049" actId="11529"/>
        <pc:sldMkLst>
          <pc:docMk/>
          <pc:sldMk cId="1018357679" sldId="256"/>
        </pc:sldMkLst>
        <pc:spChg chg="add del mod">
          <ac:chgData name="Raffaele Pumpo" userId="64a41d09b11a3e7d" providerId="LiveId" clId="{08557FAF-5C97-4431-8571-000376DB559E}" dt="2023-05-22T08:42:56.742" v="240" actId="478"/>
          <ac:spMkLst>
            <pc:docMk/>
            <pc:sldMk cId="1018357679" sldId="256"/>
            <ac:spMk id="2" creationId="{509CBDAC-042E-560B-30CF-D172304C917F}"/>
          </ac:spMkLst>
        </pc:spChg>
        <pc:spChg chg="add del">
          <ac:chgData name="Raffaele Pumpo" userId="64a41d09b11a3e7d" providerId="LiveId" clId="{08557FAF-5C97-4431-8571-000376DB559E}" dt="2023-06-09T13:58:29.177" v="1043" actId="478"/>
          <ac:spMkLst>
            <pc:docMk/>
            <pc:sldMk cId="1018357679" sldId="256"/>
            <ac:spMk id="2" creationId="{999E6D00-D106-3D5B-290B-D1826C4DD4DC}"/>
          </ac:spMkLst>
        </pc:spChg>
        <pc:spChg chg="add mod">
          <ac:chgData name="Raffaele Pumpo" userId="64a41d09b11a3e7d" providerId="LiveId" clId="{08557FAF-5C97-4431-8571-000376DB559E}" dt="2023-06-09T13:58:14.209" v="1041" actId="1076"/>
          <ac:spMkLst>
            <pc:docMk/>
            <pc:sldMk cId="1018357679" sldId="256"/>
            <ac:spMk id="3" creationId="{0DF94754-5150-4666-15CC-649AC6D5C9EC}"/>
          </ac:spMkLst>
        </pc:spChg>
        <pc:spChg chg="add del mod ord">
          <ac:chgData name="Raffaele Pumpo" userId="64a41d09b11a3e7d" providerId="LiveId" clId="{08557FAF-5C97-4431-8571-000376DB559E}" dt="2023-06-09T13:59:01.520" v="1049" actId="11529"/>
          <ac:spMkLst>
            <pc:docMk/>
            <pc:sldMk cId="1018357679" sldId="256"/>
            <ac:spMk id="6" creationId="{F920F621-AEF6-9746-D0B4-3DD518512D77}"/>
          </ac:spMkLst>
        </pc:spChg>
        <pc:graphicFrameChg chg="mod">
          <ac:chgData name="Raffaele Pumpo" userId="64a41d09b11a3e7d" providerId="LiveId" clId="{08557FAF-5C97-4431-8571-000376DB559E}" dt="2023-05-22T08:45:11.496" v="303" actId="1076"/>
          <ac:graphicFrameMkLst>
            <pc:docMk/>
            <pc:sldMk cId="1018357679" sldId="256"/>
            <ac:graphicFrameMk id="4" creationId="{6FEAE493-6DFA-ACFA-96CA-24772D897B56}"/>
          </ac:graphicFrameMkLst>
        </pc:graphicFrameChg>
        <pc:picChg chg="add del mod">
          <ac:chgData name="Raffaele Pumpo" userId="64a41d09b11a3e7d" providerId="LiveId" clId="{08557FAF-5C97-4431-8571-000376DB559E}" dt="2023-05-22T09:43:01.134" v="765" actId="478"/>
          <ac:picMkLst>
            <pc:docMk/>
            <pc:sldMk cId="1018357679" sldId="256"/>
            <ac:picMk id="2" creationId="{8DA2F642-1320-A41B-E647-20AC96E1E7AE}"/>
          </ac:picMkLst>
        </pc:picChg>
        <pc:picChg chg="add mod">
          <ac:chgData name="Raffaele Pumpo" userId="64a41d09b11a3e7d" providerId="LiveId" clId="{08557FAF-5C97-4431-8571-000376DB559E}" dt="2023-05-22T09:43:01.732" v="766"/>
          <ac:picMkLst>
            <pc:docMk/>
            <pc:sldMk cId="1018357679" sldId="256"/>
            <ac:picMk id="5" creationId="{B79B6A46-6BEC-ACD8-D85D-FBCB81257108}"/>
          </ac:picMkLst>
        </pc:picChg>
      </pc:sldChg>
      <pc:sldChg chg="addSp delSp modSp add del mod modTransition setBg">
        <pc:chgData name="Raffaele Pumpo" userId="64a41d09b11a3e7d" providerId="LiveId" clId="{08557FAF-5C97-4431-8571-000376DB559E}" dt="2023-05-22T09:53:58.446" v="839" actId="2696"/>
        <pc:sldMkLst>
          <pc:docMk/>
          <pc:sldMk cId="755822840" sldId="257"/>
        </pc:sldMkLst>
        <pc:spChg chg="add mod">
          <ac:chgData name="Raffaele Pumpo" userId="64a41d09b11a3e7d" providerId="LiveId" clId="{08557FAF-5C97-4431-8571-000376DB559E}" dt="2023-05-22T09:51:59.376" v="825" actId="20577"/>
          <ac:spMkLst>
            <pc:docMk/>
            <pc:sldMk cId="755822840" sldId="257"/>
            <ac:spMk id="2" creationId="{1D863A01-A2D6-B4BB-A4D4-2C76A54E77F7}"/>
          </ac:spMkLst>
        </pc:spChg>
        <pc:spChg chg="add mod">
          <ac:chgData name="Raffaele Pumpo" userId="64a41d09b11a3e7d" providerId="LiveId" clId="{08557FAF-5C97-4431-8571-000376DB559E}" dt="2023-05-22T09:52:29" v="832" actId="208"/>
          <ac:spMkLst>
            <pc:docMk/>
            <pc:sldMk cId="755822840" sldId="257"/>
            <ac:spMk id="7" creationId="{3077F2D0-74C7-01AC-C59A-36395F61753B}"/>
          </ac:spMkLst>
        </pc:spChg>
        <pc:picChg chg="add del mod">
          <ac:chgData name="Raffaele Pumpo" userId="64a41d09b11a3e7d" providerId="LiveId" clId="{08557FAF-5C97-4431-8571-000376DB559E}" dt="2023-05-22T09:43:04.590" v="767" actId="478"/>
          <ac:picMkLst>
            <pc:docMk/>
            <pc:sldMk cId="755822840" sldId="257"/>
            <ac:picMk id="3" creationId="{E723722A-E0FE-BAED-A237-BB8A62FC1583}"/>
          </ac:picMkLst>
        </pc:picChg>
        <pc:picChg chg="add del mod">
          <ac:chgData name="Raffaele Pumpo" userId="64a41d09b11a3e7d" providerId="LiveId" clId="{08557FAF-5C97-4431-8571-000376DB559E}" dt="2023-05-22T09:43:29.327" v="771" actId="478"/>
          <ac:picMkLst>
            <pc:docMk/>
            <pc:sldMk cId="755822840" sldId="257"/>
            <ac:picMk id="5" creationId="{94DD0C86-0A0E-E0F4-08F8-9E2742FE569B}"/>
          </ac:picMkLst>
        </pc:picChg>
        <pc:picChg chg="add mod">
          <ac:chgData name="Raffaele Pumpo" userId="64a41d09b11a3e7d" providerId="LiveId" clId="{08557FAF-5C97-4431-8571-000376DB559E}" dt="2023-05-22T09:44:35.258" v="779" actId="1076"/>
          <ac:picMkLst>
            <pc:docMk/>
            <pc:sldMk cId="755822840" sldId="257"/>
            <ac:picMk id="6" creationId="{9C732C91-693E-1F58-2D3C-9028B3F3DCD0}"/>
          </ac:picMkLst>
        </pc:picChg>
      </pc:sldChg>
      <pc:sldChg chg="addSp delSp modSp mod modTransition setBg">
        <pc:chgData name="Raffaele Pumpo" userId="64a41d09b11a3e7d" providerId="LiveId" clId="{08557FAF-5C97-4431-8571-000376DB559E}" dt="2023-05-22T13:20:05.940" v="878" actId="1076"/>
        <pc:sldMkLst>
          <pc:docMk/>
          <pc:sldMk cId="184562565" sldId="258"/>
        </pc:sldMkLst>
        <pc:spChg chg="add mod">
          <ac:chgData name="Raffaele Pumpo" userId="64a41d09b11a3e7d" providerId="LiveId" clId="{08557FAF-5C97-4431-8571-000376DB559E}" dt="2023-05-22T09:49:08.720" v="803" actId="207"/>
          <ac:spMkLst>
            <pc:docMk/>
            <pc:sldMk cId="184562565" sldId="258"/>
            <ac:spMk id="2" creationId="{C17720FE-7955-B908-64FD-09B5A61FF1A5}"/>
          </ac:spMkLst>
        </pc:spChg>
        <pc:spChg chg="add mod">
          <ac:chgData name="Raffaele Pumpo" userId="64a41d09b11a3e7d" providerId="LiveId" clId="{08557FAF-5C97-4431-8571-000376DB559E}" dt="2023-05-22T13:19:46.763" v="872" actId="1076"/>
          <ac:spMkLst>
            <pc:docMk/>
            <pc:sldMk cId="184562565" sldId="258"/>
            <ac:spMk id="3" creationId="{61F79D26-3C5A-02A9-E80F-2DDB73FE88CB}"/>
          </ac:spMkLst>
        </pc:spChg>
        <pc:spChg chg="add del mod">
          <ac:chgData name="Raffaele Pumpo" userId="64a41d09b11a3e7d" providerId="LiveId" clId="{08557FAF-5C97-4431-8571-000376DB559E}" dt="2023-05-22T13:19:53.967" v="874" actId="478"/>
          <ac:spMkLst>
            <pc:docMk/>
            <pc:sldMk cId="184562565" sldId="258"/>
            <ac:spMk id="5" creationId="{2383BC67-5956-EA31-FBB4-8F3391B32272}"/>
          </ac:spMkLst>
        </pc:spChg>
        <pc:spChg chg="add mod">
          <ac:chgData name="Raffaele Pumpo" userId="64a41d09b11a3e7d" providerId="LiveId" clId="{08557FAF-5C97-4431-8571-000376DB559E}" dt="2023-05-22T13:20:01.031" v="876" actId="1076"/>
          <ac:spMkLst>
            <pc:docMk/>
            <pc:sldMk cId="184562565" sldId="258"/>
            <ac:spMk id="7" creationId="{A8EA4375-DA01-6E6D-20FE-8FE5BDAEF471}"/>
          </ac:spMkLst>
        </pc:spChg>
        <pc:spChg chg="add mod">
          <ac:chgData name="Raffaele Pumpo" userId="64a41d09b11a3e7d" providerId="LiveId" clId="{08557FAF-5C97-4431-8571-000376DB559E}" dt="2023-05-22T13:20:05.940" v="878" actId="1076"/>
          <ac:spMkLst>
            <pc:docMk/>
            <pc:sldMk cId="184562565" sldId="258"/>
            <ac:spMk id="8" creationId="{6F42299C-ED60-D03A-02FD-12AC28A422E6}"/>
          </ac:spMkLst>
        </pc:spChg>
        <pc:picChg chg="add del mod">
          <ac:chgData name="Raffaele Pumpo" userId="64a41d09b11a3e7d" providerId="LiveId" clId="{08557FAF-5C97-4431-8571-000376DB559E}" dt="2023-05-22T09:41:16.605" v="737" actId="478"/>
          <ac:picMkLst>
            <pc:docMk/>
            <pc:sldMk cId="184562565" sldId="258"/>
            <ac:picMk id="3" creationId="{A5B0839D-CF5A-4565-EF73-4F7381102275}"/>
          </ac:picMkLst>
        </pc:picChg>
        <pc:picChg chg="add del mod">
          <ac:chgData name="Raffaele Pumpo" userId="64a41d09b11a3e7d" providerId="LiveId" clId="{08557FAF-5C97-4431-8571-000376DB559E}" dt="2023-05-22T09:44:42.672" v="780" actId="478"/>
          <ac:picMkLst>
            <pc:docMk/>
            <pc:sldMk cId="184562565" sldId="258"/>
            <ac:picMk id="5" creationId="{96C8B8A9-6485-31E0-B764-CD42587E6BC0}"/>
          </ac:picMkLst>
        </pc:picChg>
        <pc:picChg chg="add mod">
          <ac:chgData name="Raffaele Pumpo" userId="64a41d09b11a3e7d" providerId="LiveId" clId="{08557FAF-5C97-4431-8571-000376DB559E}" dt="2023-05-22T09:44:43.311" v="781"/>
          <ac:picMkLst>
            <pc:docMk/>
            <pc:sldMk cId="184562565" sldId="258"/>
            <ac:picMk id="6" creationId="{A0E250E0-8ECC-ED96-1C52-3B83F2899E87}"/>
          </ac:picMkLst>
        </pc:picChg>
      </pc:sldChg>
      <pc:sldChg chg="addSp delSp modSp mod modTransition setBg">
        <pc:chgData name="Raffaele Pumpo" userId="64a41d09b11a3e7d" providerId="LiveId" clId="{08557FAF-5C97-4431-8571-000376DB559E}" dt="2023-05-22T09:51:07.121" v="820" actId="14100"/>
        <pc:sldMkLst>
          <pc:docMk/>
          <pc:sldMk cId="3231279033" sldId="259"/>
        </pc:sldMkLst>
        <pc:spChg chg="add mod">
          <ac:chgData name="Raffaele Pumpo" userId="64a41d09b11a3e7d" providerId="LiveId" clId="{08557FAF-5C97-4431-8571-000376DB559E}" dt="2023-05-22T09:49:32.515" v="807" actId="14100"/>
          <ac:spMkLst>
            <pc:docMk/>
            <pc:sldMk cId="3231279033" sldId="259"/>
            <ac:spMk id="2" creationId="{E1245ED7-8D5A-4031-B20F-FF6B115F9FF6}"/>
          </ac:spMkLst>
        </pc:spChg>
        <pc:spChg chg="add mod">
          <ac:chgData name="Raffaele Pumpo" userId="64a41d09b11a3e7d" providerId="LiveId" clId="{08557FAF-5C97-4431-8571-000376DB559E}" dt="2023-05-22T09:51:07.121" v="820" actId="14100"/>
          <ac:spMkLst>
            <pc:docMk/>
            <pc:sldMk cId="3231279033" sldId="259"/>
            <ac:spMk id="11" creationId="{266A1EF5-7BFD-76F6-7677-263D1B6E9B7C}"/>
          </ac:spMkLst>
        </pc:spChg>
        <pc:graphicFrameChg chg="mod">
          <ac:chgData name="Raffaele Pumpo" userId="64a41d09b11a3e7d" providerId="LiveId" clId="{08557FAF-5C97-4431-8571-000376DB559E}" dt="2023-05-22T08:47:41.390" v="343" actId="1076"/>
          <ac:graphicFrameMkLst>
            <pc:docMk/>
            <pc:sldMk cId="3231279033" sldId="259"/>
            <ac:graphicFrameMk id="4" creationId="{6FEAE493-6DFA-ACFA-96CA-24772D897B56}"/>
          </ac:graphicFrameMkLst>
        </pc:graphicFrameChg>
        <pc:picChg chg="add del mod">
          <ac:chgData name="Raffaele Pumpo" userId="64a41d09b11a3e7d" providerId="LiveId" clId="{08557FAF-5C97-4431-8571-000376DB559E}" dt="2023-05-22T09:41:21.744" v="739" actId="478"/>
          <ac:picMkLst>
            <pc:docMk/>
            <pc:sldMk cId="3231279033" sldId="259"/>
            <ac:picMk id="3" creationId="{49D2B345-B39A-FD48-53FC-15695BCB53F4}"/>
          </ac:picMkLst>
        </pc:picChg>
        <pc:picChg chg="add del mod">
          <ac:chgData name="Raffaele Pumpo" userId="64a41d09b11a3e7d" providerId="LiveId" clId="{08557FAF-5C97-4431-8571-000376DB559E}" dt="2023-05-22T09:44:46.293" v="782" actId="478"/>
          <ac:picMkLst>
            <pc:docMk/>
            <pc:sldMk cId="3231279033" sldId="259"/>
            <ac:picMk id="5" creationId="{742542C1-B254-8E31-0504-B2C70FD3CABB}"/>
          </ac:picMkLst>
        </pc:picChg>
        <pc:picChg chg="add mod">
          <ac:chgData name="Raffaele Pumpo" userId="64a41d09b11a3e7d" providerId="LiveId" clId="{08557FAF-5C97-4431-8571-000376DB559E}" dt="2023-05-22T09:44:46.909" v="783"/>
          <ac:picMkLst>
            <pc:docMk/>
            <pc:sldMk cId="3231279033" sldId="259"/>
            <ac:picMk id="6" creationId="{93F4D023-12A6-C189-2760-754E362BE747}"/>
          </ac:picMkLst>
        </pc:picChg>
        <pc:cxnChg chg="add del mod">
          <ac:chgData name="Raffaele Pumpo" userId="64a41d09b11a3e7d" providerId="LiveId" clId="{08557FAF-5C97-4431-8571-000376DB559E}" dt="2023-05-22T09:50:15.921" v="811" actId="478"/>
          <ac:cxnSpMkLst>
            <pc:docMk/>
            <pc:sldMk cId="3231279033" sldId="259"/>
            <ac:cxnSpMk id="8" creationId="{3212C398-83DB-3B3E-9BD7-564B155C35A1}"/>
          </ac:cxnSpMkLst>
        </pc:cxnChg>
      </pc:sldChg>
      <pc:sldChg chg="addSp delSp modSp mod modTransition setBg">
        <pc:chgData name="Raffaele Pumpo" userId="64a41d09b11a3e7d" providerId="LiveId" clId="{08557FAF-5C97-4431-8571-000376DB559E}" dt="2023-06-09T13:47:35.402" v="971"/>
        <pc:sldMkLst>
          <pc:docMk/>
          <pc:sldMk cId="402060756" sldId="260"/>
        </pc:sldMkLst>
        <pc:spChg chg="add mod">
          <ac:chgData name="Raffaele Pumpo" userId="64a41d09b11a3e7d" providerId="LiveId" clId="{08557FAF-5C97-4431-8571-000376DB559E}" dt="2023-06-09T13:47:35.402" v="971"/>
          <ac:spMkLst>
            <pc:docMk/>
            <pc:sldMk cId="402060756" sldId="260"/>
            <ac:spMk id="2" creationId="{1C8D439A-A41E-486C-5EEA-F926FF0ABEB4}"/>
          </ac:spMkLst>
        </pc:spChg>
        <pc:picChg chg="add del mod">
          <ac:chgData name="Raffaele Pumpo" userId="64a41d09b11a3e7d" providerId="LiveId" clId="{08557FAF-5C97-4431-8571-000376DB559E}" dt="2023-05-22T09:34:53.975" v="700" actId="478"/>
          <ac:picMkLst>
            <pc:docMk/>
            <pc:sldMk cId="402060756" sldId="260"/>
            <ac:picMk id="2" creationId="{79DF781F-4DCA-74D5-F19B-BACB1DA54A40}"/>
          </ac:picMkLst>
        </pc:picChg>
        <pc:picChg chg="add del mod">
          <ac:chgData name="Raffaele Pumpo" userId="64a41d09b11a3e7d" providerId="LiveId" clId="{08557FAF-5C97-4431-8571-000376DB559E}" dt="2023-05-22T08:39:59.512" v="237" actId="478"/>
          <ac:picMkLst>
            <pc:docMk/>
            <pc:sldMk cId="402060756" sldId="260"/>
            <ac:picMk id="2" creationId="{7C4D7AEF-74CF-5B3E-2EDE-3BDE60EA2E19}"/>
          </ac:picMkLst>
        </pc:picChg>
        <pc:picChg chg="add mod">
          <ac:chgData name="Raffaele Pumpo" userId="64a41d09b11a3e7d" providerId="LiveId" clId="{08557FAF-5C97-4431-8571-000376DB559E}" dt="2023-05-22T09:34:58.812" v="702" actId="1076"/>
          <ac:picMkLst>
            <pc:docMk/>
            <pc:sldMk cId="402060756" sldId="260"/>
            <ac:picMk id="3" creationId="{000CE87A-1CC0-71B2-0019-61400AA3A7B9}"/>
          </ac:picMkLst>
        </pc:picChg>
        <pc:picChg chg="add mod">
          <ac:chgData name="Raffaele Pumpo" userId="64a41d09b11a3e7d" providerId="LiveId" clId="{08557FAF-5C97-4431-8571-000376DB559E}" dt="2023-05-22T09:42:54.326" v="764"/>
          <ac:picMkLst>
            <pc:docMk/>
            <pc:sldMk cId="402060756" sldId="260"/>
            <ac:picMk id="4" creationId="{8B2B4AE0-7AD7-0702-EC24-DB1FB5735DD1}"/>
          </ac:picMkLst>
        </pc:picChg>
        <pc:picChg chg="add del mod">
          <ac:chgData name="Raffaele Pumpo" userId="64a41d09b11a3e7d" providerId="LiveId" clId="{08557FAF-5C97-4431-8571-000376DB559E}" dt="2023-05-21T20:23:12.757" v="89" actId="478"/>
          <ac:picMkLst>
            <pc:docMk/>
            <pc:sldMk cId="402060756" sldId="260"/>
            <ac:picMk id="6" creationId="{78A9B305-1FFA-C781-68A4-0081BDF77B9C}"/>
          </ac:picMkLst>
        </pc:picChg>
        <pc:picChg chg="add del mod">
          <ac:chgData name="Raffaele Pumpo" userId="64a41d09b11a3e7d" providerId="LiveId" clId="{08557FAF-5C97-4431-8571-000376DB559E}" dt="2023-05-22T09:33:44.262" v="694" actId="478"/>
          <ac:picMkLst>
            <pc:docMk/>
            <pc:sldMk cId="402060756" sldId="260"/>
            <ac:picMk id="8" creationId="{DC4FFC4D-1B11-E547-45D1-EDE4F447BE58}"/>
          </ac:picMkLst>
        </pc:picChg>
      </pc:sldChg>
      <pc:sldChg chg="del">
        <pc:chgData name="Raffaele Pumpo" userId="64a41d09b11a3e7d" providerId="LiveId" clId="{08557FAF-5C97-4431-8571-000376DB559E}" dt="2023-05-21T20:26:12.915" v="135" actId="2696"/>
        <pc:sldMkLst>
          <pc:docMk/>
          <pc:sldMk cId="915083440" sldId="261"/>
        </pc:sldMkLst>
      </pc:sldChg>
      <pc:sldChg chg="del">
        <pc:chgData name="Raffaele Pumpo" userId="64a41d09b11a3e7d" providerId="LiveId" clId="{08557FAF-5C97-4431-8571-000376DB559E}" dt="2023-05-21T20:26:15.647" v="136" actId="2696"/>
        <pc:sldMkLst>
          <pc:docMk/>
          <pc:sldMk cId="1100856428" sldId="262"/>
        </pc:sldMkLst>
      </pc:sldChg>
      <pc:sldChg chg="addSp delSp modSp mod modTransition setBg">
        <pc:chgData name="Raffaele Pumpo" userId="64a41d09b11a3e7d" providerId="LiveId" clId="{08557FAF-5C97-4431-8571-000376DB559E}" dt="2023-06-09T13:49:42.246" v="1036" actId="12"/>
        <pc:sldMkLst>
          <pc:docMk/>
          <pc:sldMk cId="2932686550" sldId="263"/>
        </pc:sldMkLst>
        <pc:spChg chg="add mod">
          <ac:chgData name="Raffaele Pumpo" userId="64a41d09b11a3e7d" providerId="LiveId" clId="{08557FAF-5C97-4431-8571-000376DB559E}" dt="2023-06-09T13:49:42.246" v="1036" actId="12"/>
          <ac:spMkLst>
            <pc:docMk/>
            <pc:sldMk cId="2932686550" sldId="263"/>
            <ac:spMk id="3" creationId="{99EBCC25-2186-EECA-DAE4-FAD6710F3FB5}"/>
          </ac:spMkLst>
        </pc:spChg>
        <pc:picChg chg="add del mod">
          <ac:chgData name="Raffaele Pumpo" userId="64a41d09b11a3e7d" providerId="LiveId" clId="{08557FAF-5C97-4431-8571-000376DB559E}" dt="2023-05-22T08:39:39.704" v="232" actId="478"/>
          <ac:picMkLst>
            <pc:docMk/>
            <pc:sldMk cId="2932686550" sldId="263"/>
            <ac:picMk id="2" creationId="{07592EDD-1610-2362-C7FB-7EF912E07C04}"/>
          </ac:picMkLst>
        </pc:picChg>
        <pc:picChg chg="add mod">
          <ac:chgData name="Raffaele Pumpo" userId="64a41d09b11a3e7d" providerId="LiveId" clId="{08557FAF-5C97-4431-8571-000376DB559E}" dt="2023-05-22T09:45:58.991" v="785" actId="1076"/>
          <ac:picMkLst>
            <pc:docMk/>
            <pc:sldMk cId="2932686550" sldId="263"/>
            <ac:picMk id="2" creationId="{6E28A86E-9B9A-CFE5-7175-2557ED009E13}"/>
          </ac:picMkLst>
        </pc:picChg>
        <pc:picChg chg="add del mod">
          <ac:chgData name="Raffaele Pumpo" userId="64a41d09b11a3e7d" providerId="LiveId" clId="{08557FAF-5C97-4431-8571-000376DB559E}" dt="2023-05-22T08:54:19.249" v="397" actId="478"/>
          <ac:picMkLst>
            <pc:docMk/>
            <pc:sldMk cId="2932686550" sldId="263"/>
            <ac:picMk id="3" creationId="{21658FE3-B5C6-AF58-F5D8-A334B27E5B31}"/>
          </ac:picMkLst>
        </pc:picChg>
        <pc:picChg chg="del mod">
          <ac:chgData name="Raffaele Pumpo" userId="64a41d09b11a3e7d" providerId="LiveId" clId="{08557FAF-5C97-4431-8571-000376DB559E}" dt="2023-05-22T08:53:55.863" v="389" actId="478"/>
          <ac:picMkLst>
            <pc:docMk/>
            <pc:sldMk cId="2932686550" sldId="263"/>
            <ac:picMk id="5" creationId="{72B6C402-DF68-E696-B334-32E70D87D527}"/>
          </ac:picMkLst>
        </pc:picChg>
        <pc:picChg chg="add mod">
          <ac:chgData name="Raffaele Pumpo" userId="64a41d09b11a3e7d" providerId="LiveId" clId="{08557FAF-5C97-4431-8571-000376DB559E}" dt="2023-05-22T08:54:23.049" v="398" actId="1076"/>
          <ac:picMkLst>
            <pc:docMk/>
            <pc:sldMk cId="2932686550" sldId="263"/>
            <ac:picMk id="6" creationId="{FF7A4107-8AF6-D265-E71A-CD42695B6987}"/>
          </ac:picMkLst>
        </pc:picChg>
      </pc:sldChg>
      <pc:sldChg chg="addSp delSp modSp mod modTransition">
        <pc:chgData name="Raffaele Pumpo" userId="64a41d09b11a3e7d" providerId="LiveId" clId="{08557FAF-5C97-4431-8571-000376DB559E}" dt="2023-05-22T09:42:46.670" v="762" actId="21"/>
        <pc:sldMkLst>
          <pc:docMk/>
          <pc:sldMk cId="4230352880" sldId="264"/>
        </pc:sldMkLst>
        <pc:spChg chg="add del mod">
          <ac:chgData name="Raffaele Pumpo" userId="64a41d09b11a3e7d" providerId="LiveId" clId="{08557FAF-5C97-4431-8571-000376DB559E}" dt="2023-05-22T09:07:51.586" v="423"/>
          <ac:spMkLst>
            <pc:docMk/>
            <pc:sldMk cId="4230352880" sldId="264"/>
            <ac:spMk id="2" creationId="{2F67BE6E-6D7B-AE4E-708A-0F56F559221D}"/>
          </ac:spMkLst>
        </pc:spChg>
        <pc:spChg chg="add del mod">
          <ac:chgData name="Raffaele Pumpo" userId="64a41d09b11a3e7d" providerId="LiveId" clId="{08557FAF-5C97-4431-8571-000376DB559E}" dt="2023-05-22T09:07:51.586" v="423"/>
          <ac:spMkLst>
            <pc:docMk/>
            <pc:sldMk cId="4230352880" sldId="264"/>
            <ac:spMk id="3" creationId="{5DF9FAA8-6CCA-15FF-515E-8E1239949BE5}"/>
          </ac:spMkLst>
        </pc:spChg>
        <pc:spChg chg="del mod ord">
          <ac:chgData name="Raffaele Pumpo" userId="64a41d09b11a3e7d" providerId="LiveId" clId="{08557FAF-5C97-4431-8571-000376DB559E}" dt="2023-05-22T09:18:49.451" v="567" actId="21"/>
          <ac:spMkLst>
            <pc:docMk/>
            <pc:sldMk cId="4230352880" sldId="264"/>
            <ac:spMk id="4" creationId="{426FAB4E-3D39-7C37-9B54-CCC4F6B01E44}"/>
          </ac:spMkLst>
        </pc:spChg>
        <pc:spChg chg="add del mod">
          <ac:chgData name="Raffaele Pumpo" userId="64a41d09b11a3e7d" providerId="LiveId" clId="{08557FAF-5C97-4431-8571-000376DB559E}" dt="2023-05-22T09:09:17.053" v="457"/>
          <ac:spMkLst>
            <pc:docMk/>
            <pc:sldMk cId="4230352880" sldId="264"/>
            <ac:spMk id="5" creationId="{B1BACF95-0115-9998-918B-DEBA8571F7CA}"/>
          </ac:spMkLst>
        </pc:spChg>
        <pc:spChg chg="add del mod">
          <ac:chgData name="Raffaele Pumpo" userId="64a41d09b11a3e7d" providerId="LiveId" clId="{08557FAF-5C97-4431-8571-000376DB559E}" dt="2023-05-22T09:09:17.053" v="457"/>
          <ac:spMkLst>
            <pc:docMk/>
            <pc:sldMk cId="4230352880" sldId="264"/>
            <ac:spMk id="6" creationId="{9EFA4BB8-5427-CB1A-BD41-1378FEC4CE33}"/>
          </ac:spMkLst>
        </pc:spChg>
        <pc:spChg chg="mod ord">
          <ac:chgData name="Raffaele Pumpo" userId="64a41d09b11a3e7d" providerId="LiveId" clId="{08557FAF-5C97-4431-8571-000376DB559E}" dt="2023-05-22T09:20:28.693" v="591" actId="166"/>
          <ac:spMkLst>
            <pc:docMk/>
            <pc:sldMk cId="4230352880" sldId="264"/>
            <ac:spMk id="7" creationId="{394C472A-D111-8736-EF1C-3114D8ECB324}"/>
          </ac:spMkLst>
        </pc:spChg>
        <pc:spChg chg="add del mod">
          <ac:chgData name="Raffaele Pumpo" userId="64a41d09b11a3e7d" providerId="LiveId" clId="{08557FAF-5C97-4431-8571-000376DB559E}" dt="2023-05-22T09:20:03.477" v="589"/>
          <ac:spMkLst>
            <pc:docMk/>
            <pc:sldMk cId="4230352880" sldId="264"/>
            <ac:spMk id="10" creationId="{8FF12F78-06DD-6555-2855-3C45021A5C4C}"/>
          </ac:spMkLst>
        </pc:spChg>
        <pc:spChg chg="add del mod">
          <ac:chgData name="Raffaele Pumpo" userId="64a41d09b11a3e7d" providerId="LiveId" clId="{08557FAF-5C97-4431-8571-000376DB559E}" dt="2023-05-22T09:20:03.477" v="589"/>
          <ac:spMkLst>
            <pc:docMk/>
            <pc:sldMk cId="4230352880" sldId="264"/>
            <ac:spMk id="11" creationId="{CE4F12DB-4D85-D98D-CD16-E5D790F5C167}"/>
          </ac:spMkLst>
        </pc:spChg>
        <pc:spChg chg="mod">
          <ac:chgData name="Raffaele Pumpo" userId="64a41d09b11a3e7d" providerId="LiveId" clId="{08557FAF-5C97-4431-8571-000376DB559E}" dt="2023-05-22T09:20:12.937" v="590" actId="207"/>
          <ac:spMkLst>
            <pc:docMk/>
            <pc:sldMk cId="4230352880" sldId="264"/>
            <ac:spMk id="12" creationId="{FE6A5D5B-E844-350D-448A-29753C521D9D}"/>
          </ac:spMkLst>
        </pc:spChg>
        <pc:spChg chg="del">
          <ac:chgData name="Raffaele Pumpo" userId="64a41d09b11a3e7d" providerId="LiveId" clId="{08557FAF-5C97-4431-8571-000376DB559E}" dt="2023-05-22T09:06:49.953" v="402" actId="478"/>
          <ac:spMkLst>
            <pc:docMk/>
            <pc:sldMk cId="4230352880" sldId="264"/>
            <ac:spMk id="19" creationId="{49656A25-76DA-7030-56E0-D01CE413FD61}"/>
          </ac:spMkLst>
        </pc:spChg>
        <pc:spChg chg="del">
          <ac:chgData name="Raffaele Pumpo" userId="64a41d09b11a3e7d" providerId="LiveId" clId="{08557FAF-5C97-4431-8571-000376DB559E}" dt="2023-05-22T09:07:57.628" v="425" actId="478"/>
          <ac:spMkLst>
            <pc:docMk/>
            <pc:sldMk cId="4230352880" sldId="264"/>
            <ac:spMk id="23" creationId="{9D5D483C-0929-E86B-2280-7D586178A84A}"/>
          </ac:spMkLst>
        </pc:spChg>
        <pc:picChg chg="add mod modCrop">
          <ac:chgData name="Raffaele Pumpo" userId="64a41d09b11a3e7d" providerId="LiveId" clId="{08557FAF-5C97-4431-8571-000376DB559E}" dt="2023-05-22T09:13:21.260" v="498" actId="1076"/>
          <ac:picMkLst>
            <pc:docMk/>
            <pc:sldMk cId="4230352880" sldId="264"/>
            <ac:picMk id="9" creationId="{5B57D311-2684-C410-BF18-963525A44562}"/>
          </ac:picMkLst>
        </pc:picChg>
        <pc:picChg chg="add mod">
          <ac:chgData name="Raffaele Pumpo" userId="64a41d09b11a3e7d" providerId="LiveId" clId="{08557FAF-5C97-4431-8571-000376DB559E}" dt="2023-05-22T09:37:08.074" v="712" actId="1076"/>
          <ac:picMkLst>
            <pc:docMk/>
            <pc:sldMk cId="4230352880" sldId="264"/>
            <ac:picMk id="14" creationId="{C3023EB4-DF80-E74A-D949-537CE1307F97}"/>
          </ac:picMkLst>
        </pc:picChg>
        <pc:picChg chg="add del mod">
          <ac:chgData name="Raffaele Pumpo" userId="64a41d09b11a3e7d" providerId="LiveId" clId="{08557FAF-5C97-4431-8571-000376DB559E}" dt="2023-05-22T09:42:46.670" v="762" actId="21"/>
          <ac:picMkLst>
            <pc:docMk/>
            <pc:sldMk cId="4230352880" sldId="264"/>
            <ac:picMk id="16" creationId="{24AFBCC7-14BB-3E53-1BCC-CEA56AF53DEA}"/>
          </ac:picMkLst>
        </pc:picChg>
        <pc:picChg chg="del">
          <ac:chgData name="Raffaele Pumpo" userId="64a41d09b11a3e7d" providerId="LiveId" clId="{08557FAF-5C97-4431-8571-000376DB559E}" dt="2023-05-22T09:12:18.819" v="484" actId="21"/>
          <ac:picMkLst>
            <pc:docMk/>
            <pc:sldMk cId="4230352880" sldId="264"/>
            <ac:picMk id="18" creationId="{1AC0B47E-D8EE-E187-FB29-E11DAB0C6B03}"/>
          </ac:picMkLst>
        </pc:picChg>
      </pc:sldChg>
      <pc:sldChg chg="add del">
        <pc:chgData name="Raffaele Pumpo" userId="64a41d09b11a3e7d" providerId="LiveId" clId="{08557FAF-5C97-4431-8571-000376DB559E}" dt="2023-05-22T08:32:20.779" v="204" actId="2696"/>
        <pc:sldMkLst>
          <pc:docMk/>
          <pc:sldMk cId="461753533" sldId="268"/>
        </pc:sldMkLst>
      </pc:sldChg>
      <pc:sldChg chg="addSp delSp modSp del mod ord modTransition">
        <pc:chgData name="Raffaele Pumpo" userId="64a41d09b11a3e7d" providerId="LiveId" clId="{08557FAF-5C97-4431-8571-000376DB559E}" dt="2023-05-22T08:32:12.320" v="202" actId="2696"/>
        <pc:sldMkLst>
          <pc:docMk/>
          <pc:sldMk cId="2868066357" sldId="268"/>
        </pc:sldMkLst>
        <pc:spChg chg="add del mod">
          <ac:chgData name="Raffaele Pumpo" userId="64a41d09b11a3e7d" providerId="LiveId" clId="{08557FAF-5C97-4431-8571-000376DB559E}" dt="2023-05-21T21:17:37.137" v="190"/>
          <ac:spMkLst>
            <pc:docMk/>
            <pc:sldMk cId="2868066357" sldId="268"/>
            <ac:spMk id="2" creationId="{38C8E2E8-41E8-A22E-D6B5-D49B0DB11987}"/>
          </ac:spMkLst>
        </pc:spChg>
        <pc:spChg chg="add del mod">
          <ac:chgData name="Raffaele Pumpo" userId="64a41d09b11a3e7d" providerId="LiveId" clId="{08557FAF-5C97-4431-8571-000376DB559E}" dt="2023-05-21T20:22:58.358" v="84"/>
          <ac:spMkLst>
            <pc:docMk/>
            <pc:sldMk cId="2868066357" sldId="268"/>
            <ac:spMk id="2" creationId="{72D29B7E-69A1-DC32-B520-A6B3FC2BC4F9}"/>
          </ac:spMkLst>
        </pc:spChg>
        <pc:spChg chg="add del mod">
          <ac:chgData name="Raffaele Pumpo" userId="64a41d09b11a3e7d" providerId="LiveId" clId="{08557FAF-5C97-4431-8571-000376DB559E}" dt="2023-05-21T20:20:06.491" v="19" actId="478"/>
          <ac:spMkLst>
            <pc:docMk/>
            <pc:sldMk cId="2868066357" sldId="268"/>
            <ac:spMk id="3" creationId="{698E4B26-D5FC-01EE-3872-A67A0B8AC571}"/>
          </ac:spMkLst>
        </pc:spChg>
        <pc:spChg chg="add del mod">
          <ac:chgData name="Raffaele Pumpo" userId="64a41d09b11a3e7d" providerId="LiveId" clId="{08557FAF-5C97-4431-8571-000376DB559E}" dt="2023-05-21T21:17:37.137" v="190"/>
          <ac:spMkLst>
            <pc:docMk/>
            <pc:sldMk cId="2868066357" sldId="268"/>
            <ac:spMk id="3" creationId="{D8C17DA2-1F3E-8C76-A218-708701ABD221}"/>
          </ac:spMkLst>
        </pc:spChg>
        <pc:spChg chg="add del mod">
          <ac:chgData name="Raffaele Pumpo" userId="64a41d09b11a3e7d" providerId="LiveId" clId="{08557FAF-5C97-4431-8571-000376DB559E}" dt="2023-05-21T20:22:58.358" v="84"/>
          <ac:spMkLst>
            <pc:docMk/>
            <pc:sldMk cId="2868066357" sldId="268"/>
            <ac:spMk id="4" creationId="{45444BA0-5047-1C66-588A-4C71766F1E4C}"/>
          </ac:spMkLst>
        </pc:spChg>
        <pc:spChg chg="mod">
          <ac:chgData name="Raffaele Pumpo" userId="64a41d09b11a3e7d" providerId="LiveId" clId="{08557FAF-5C97-4431-8571-000376DB559E}" dt="2023-05-21T21:17:37.137" v="190"/>
          <ac:spMkLst>
            <pc:docMk/>
            <pc:sldMk cId="2868066357" sldId="268"/>
            <ac:spMk id="4" creationId="{C322BFC0-8143-ACCD-2614-CF6F12D54778}"/>
          </ac:spMkLst>
        </pc:spChg>
        <pc:spChg chg="mod">
          <ac:chgData name="Raffaele Pumpo" userId="64a41d09b11a3e7d" providerId="LiveId" clId="{08557FAF-5C97-4431-8571-000376DB559E}" dt="2023-05-21T20:22:21.084" v="63"/>
          <ac:spMkLst>
            <pc:docMk/>
            <pc:sldMk cId="2868066357" sldId="268"/>
            <ac:spMk id="5" creationId="{D97F08EB-E64D-62F9-4D90-FF8DD113E526}"/>
          </ac:spMkLst>
        </pc:spChg>
        <pc:spChg chg="del mod">
          <ac:chgData name="Raffaele Pumpo" userId="64a41d09b11a3e7d" providerId="LiveId" clId="{08557FAF-5C97-4431-8571-000376DB559E}" dt="2023-05-21T21:16:04.452" v="162" actId="478"/>
          <ac:spMkLst>
            <pc:docMk/>
            <pc:sldMk cId="2868066357" sldId="268"/>
            <ac:spMk id="6" creationId="{E884493C-97F0-3F30-EC7C-F4F75DE14723}"/>
          </ac:spMkLst>
        </pc:spChg>
        <pc:spChg chg="del mod">
          <ac:chgData name="Raffaele Pumpo" userId="64a41d09b11a3e7d" providerId="LiveId" clId="{08557FAF-5C97-4431-8571-000376DB559E}" dt="2023-05-21T20:19:13.836" v="3" actId="478"/>
          <ac:spMkLst>
            <pc:docMk/>
            <pc:sldMk cId="2868066357" sldId="268"/>
            <ac:spMk id="19" creationId="{49656A25-76DA-7030-56E0-D01CE413FD61}"/>
          </ac:spMkLst>
        </pc:spChg>
        <pc:picChg chg="add del mod">
          <ac:chgData name="Raffaele Pumpo" userId="64a41d09b11a3e7d" providerId="LiveId" clId="{08557FAF-5C97-4431-8571-000376DB559E}" dt="2023-05-21T20:26:52.357" v="142" actId="14100"/>
          <ac:picMkLst>
            <pc:docMk/>
            <pc:sldMk cId="2868066357" sldId="268"/>
            <ac:picMk id="18" creationId="{1AC0B47E-D8EE-E187-FB29-E11DAB0C6B03}"/>
          </ac:picMkLst>
        </pc:picChg>
      </pc:sldChg>
      <pc:sldChg chg="addSp delSp modSp add del mod modTransition">
        <pc:chgData name="Raffaele Pumpo" userId="64a41d09b11a3e7d" providerId="LiveId" clId="{08557FAF-5C97-4431-8571-000376DB559E}" dt="2023-05-22T08:36:56.939" v="212" actId="2696"/>
        <pc:sldMkLst>
          <pc:docMk/>
          <pc:sldMk cId="4263819789" sldId="269"/>
        </pc:sldMkLst>
        <pc:spChg chg="add del mod">
          <ac:chgData name="Raffaele Pumpo" userId="64a41d09b11a3e7d" providerId="LiveId" clId="{08557FAF-5C97-4431-8571-000376DB559E}" dt="2023-05-21T20:25:41.459" v="133"/>
          <ac:spMkLst>
            <pc:docMk/>
            <pc:sldMk cId="4263819789" sldId="269"/>
            <ac:spMk id="2" creationId="{25D8ABD3-FEEB-3F57-1D88-7D52D0C6857B}"/>
          </ac:spMkLst>
        </pc:spChg>
        <pc:spChg chg="add del mod">
          <ac:chgData name="Raffaele Pumpo" userId="64a41d09b11a3e7d" providerId="LiveId" clId="{08557FAF-5C97-4431-8571-000376DB559E}" dt="2023-05-21T20:25:41.459" v="133"/>
          <ac:spMkLst>
            <pc:docMk/>
            <pc:sldMk cId="4263819789" sldId="269"/>
            <ac:spMk id="3" creationId="{DC9F7C48-F770-6223-AA56-B1BD67C0573F}"/>
          </ac:spMkLst>
        </pc:spChg>
        <pc:spChg chg="mod">
          <ac:chgData name="Raffaele Pumpo" userId="64a41d09b11a3e7d" providerId="LiveId" clId="{08557FAF-5C97-4431-8571-000376DB559E}" dt="2023-05-21T20:25:45.431" v="134" actId="207"/>
          <ac:spMkLst>
            <pc:docMk/>
            <pc:sldMk cId="4263819789" sldId="269"/>
            <ac:spMk id="4" creationId="{4FDA0FB9-81E6-4DBD-C710-79AD74900F59}"/>
          </ac:spMkLst>
        </pc:spChg>
        <pc:spChg chg="mod">
          <ac:chgData name="Raffaele Pumpo" userId="64a41d09b11a3e7d" providerId="LiveId" clId="{08557FAF-5C97-4431-8571-000376DB559E}" dt="2023-05-21T20:23:59.939" v="99" actId="14100"/>
          <ac:spMkLst>
            <pc:docMk/>
            <pc:sldMk cId="4263819789" sldId="269"/>
            <ac:spMk id="19" creationId="{49656A25-76DA-7030-56E0-D01CE413FD61}"/>
          </ac:spMkLst>
        </pc:spChg>
        <pc:spChg chg="del mod">
          <ac:chgData name="Raffaele Pumpo" userId="64a41d09b11a3e7d" providerId="LiveId" clId="{08557FAF-5C97-4431-8571-000376DB559E}" dt="2023-05-21T20:24:07.481" v="102" actId="478"/>
          <ac:spMkLst>
            <pc:docMk/>
            <pc:sldMk cId="4263819789" sldId="269"/>
            <ac:spMk id="23" creationId="{9D5D483C-0929-E86B-2280-7D586178A84A}"/>
          </ac:spMkLst>
        </pc:spChg>
        <pc:picChg chg="mod">
          <ac:chgData name="Raffaele Pumpo" userId="64a41d09b11a3e7d" providerId="LiveId" clId="{08557FAF-5C97-4431-8571-000376DB559E}" dt="2023-05-21T20:23:56.836" v="98" actId="14100"/>
          <ac:picMkLst>
            <pc:docMk/>
            <pc:sldMk cId="4263819789" sldId="269"/>
            <ac:picMk id="18" creationId="{1AC0B47E-D8EE-E187-FB29-E11DAB0C6B03}"/>
          </ac:picMkLst>
        </pc:picChg>
        <pc:picChg chg="mod">
          <ac:chgData name="Raffaele Pumpo" userId="64a41d09b11a3e7d" providerId="LiveId" clId="{08557FAF-5C97-4431-8571-000376DB559E}" dt="2023-05-21T20:24:05.877" v="101" actId="14100"/>
          <ac:picMkLst>
            <pc:docMk/>
            <pc:sldMk cId="4263819789" sldId="269"/>
            <ac:picMk id="22" creationId="{0CCD73AB-82DC-AABE-6F6F-20E8C3DA9674}"/>
          </ac:picMkLst>
        </pc:picChg>
      </pc:sldChg>
      <pc:sldChg chg="add del modTransition">
        <pc:chgData name="Raffaele Pumpo" userId="64a41d09b11a3e7d" providerId="LiveId" clId="{08557FAF-5C97-4431-8571-000376DB559E}" dt="2023-05-22T09:09:59.759" v="467" actId="47"/>
        <pc:sldMkLst>
          <pc:docMk/>
          <pc:sldMk cId="505561995" sldId="270"/>
        </pc:sldMkLst>
      </pc:sldChg>
      <pc:sldChg chg="addSp delSp modSp new mod modTransition setBg">
        <pc:chgData name="Raffaele Pumpo" userId="64a41d09b11a3e7d" providerId="LiveId" clId="{08557FAF-5C97-4431-8571-000376DB559E}" dt="2023-06-09T13:49:10.928" v="1014" actId="20577"/>
        <pc:sldMkLst>
          <pc:docMk/>
          <pc:sldMk cId="1021330330" sldId="271"/>
        </pc:sldMkLst>
        <pc:spChg chg="del">
          <ac:chgData name="Raffaele Pumpo" userId="64a41d09b11a3e7d" providerId="LiveId" clId="{08557FAF-5C97-4431-8571-000376DB559E}" dt="2023-05-21T20:29:29.263" v="149" actId="478"/>
          <ac:spMkLst>
            <pc:docMk/>
            <pc:sldMk cId="1021330330" sldId="271"/>
            <ac:spMk id="2" creationId="{3FF7CA41-9CD6-4794-EE01-390ECD8C869F}"/>
          </ac:spMkLst>
        </pc:spChg>
        <pc:spChg chg="del">
          <ac:chgData name="Raffaele Pumpo" userId="64a41d09b11a3e7d" providerId="LiveId" clId="{08557FAF-5C97-4431-8571-000376DB559E}" dt="2023-05-21T20:29:26.287" v="148" actId="478"/>
          <ac:spMkLst>
            <pc:docMk/>
            <pc:sldMk cId="1021330330" sldId="271"/>
            <ac:spMk id="3" creationId="{97578EB5-8F0C-B1C3-8150-7DAA53F9ECCD}"/>
          </ac:spMkLst>
        </pc:spChg>
        <pc:spChg chg="add mod">
          <ac:chgData name="Raffaele Pumpo" userId="64a41d09b11a3e7d" providerId="LiveId" clId="{08557FAF-5C97-4431-8571-000376DB559E}" dt="2023-06-09T13:49:10.928" v="1014" actId="20577"/>
          <ac:spMkLst>
            <pc:docMk/>
            <pc:sldMk cId="1021330330" sldId="271"/>
            <ac:spMk id="4" creationId="{EB138794-6369-6D3C-D76D-24AA6B81D505}"/>
          </ac:spMkLst>
        </pc:spChg>
        <pc:picChg chg="add mod">
          <ac:chgData name="Raffaele Pumpo" userId="64a41d09b11a3e7d" providerId="LiveId" clId="{08557FAF-5C97-4431-8571-000376DB559E}" dt="2023-05-22T09:39:39.121" v="731"/>
          <ac:picMkLst>
            <pc:docMk/>
            <pc:sldMk cId="1021330330" sldId="271"/>
            <ac:picMk id="2" creationId="{A671627D-5ABB-1E6C-39D6-6BBBF37015CC}"/>
          </ac:picMkLst>
        </pc:picChg>
        <pc:picChg chg="add mod">
          <ac:chgData name="Raffaele Pumpo" userId="64a41d09b11a3e7d" providerId="LiveId" clId="{08557FAF-5C97-4431-8571-000376DB559E}" dt="2023-05-22T08:51:52.155" v="376" actId="1076"/>
          <ac:picMkLst>
            <pc:docMk/>
            <pc:sldMk cId="1021330330" sldId="271"/>
            <ac:picMk id="3" creationId="{B92501A9-CACA-1F67-845F-DFCC7137054D}"/>
          </ac:picMkLst>
        </pc:picChg>
        <pc:picChg chg="add del mod">
          <ac:chgData name="Raffaele Pumpo" userId="64a41d09b11a3e7d" providerId="LiveId" clId="{08557FAF-5C97-4431-8571-000376DB559E}" dt="2023-05-22T08:50:14.186" v="356" actId="478"/>
          <ac:picMkLst>
            <pc:docMk/>
            <pc:sldMk cId="1021330330" sldId="271"/>
            <ac:picMk id="5" creationId="{7A150F96-2D0F-F9DE-4326-8C6BCDCFB88C}"/>
          </ac:picMkLst>
        </pc:picChg>
      </pc:sldChg>
      <pc:sldChg chg="addSp delSp modSp new del mod">
        <pc:chgData name="Raffaele Pumpo" userId="64a41d09b11a3e7d" providerId="LiveId" clId="{08557FAF-5C97-4431-8571-000376DB559E}" dt="2023-05-22T09:44:54.989" v="784" actId="2696"/>
        <pc:sldMkLst>
          <pc:docMk/>
          <pc:sldMk cId="910572017" sldId="272"/>
        </pc:sldMkLst>
        <pc:spChg chg="del">
          <ac:chgData name="Raffaele Pumpo" userId="64a41d09b11a3e7d" providerId="LiveId" clId="{08557FAF-5C97-4431-8571-000376DB559E}" dt="2023-05-22T08:28:42.799" v="192" actId="931"/>
          <ac:spMkLst>
            <pc:docMk/>
            <pc:sldMk cId="910572017" sldId="272"/>
            <ac:spMk id="3" creationId="{ABDC2668-C991-9CAE-2D82-5966E05D02AB}"/>
          </ac:spMkLst>
        </pc:spChg>
        <pc:spChg chg="add del mod">
          <ac:chgData name="Raffaele Pumpo" userId="64a41d09b11a3e7d" providerId="LiveId" clId="{08557FAF-5C97-4431-8571-000376DB559E}" dt="2023-05-22T08:29:54.340" v="196" actId="931"/>
          <ac:spMkLst>
            <pc:docMk/>
            <pc:sldMk cId="910572017" sldId="272"/>
            <ac:spMk id="6" creationId="{4C161F6B-8D4D-69D6-0D9A-53953ADA8DE9}"/>
          </ac:spMkLst>
        </pc:spChg>
        <pc:spChg chg="add del mod">
          <ac:chgData name="Raffaele Pumpo" userId="64a41d09b11a3e7d" providerId="LiveId" clId="{08557FAF-5C97-4431-8571-000376DB559E}" dt="2023-05-22T08:31:10.623" v="199" actId="931"/>
          <ac:spMkLst>
            <pc:docMk/>
            <pc:sldMk cId="910572017" sldId="272"/>
            <ac:spMk id="9" creationId="{E1DCE7C2-22D3-84F3-95A2-18B671BCD82A}"/>
          </ac:spMkLst>
        </pc:spChg>
        <pc:spChg chg="add del mod">
          <ac:chgData name="Raffaele Pumpo" userId="64a41d09b11a3e7d" providerId="LiveId" clId="{08557FAF-5C97-4431-8571-000376DB559E}" dt="2023-05-22T08:33:58.107" v="209" actId="931"/>
          <ac:spMkLst>
            <pc:docMk/>
            <pc:sldMk cId="910572017" sldId="272"/>
            <ac:spMk id="12" creationId="{7DE4497A-538E-1095-75EB-343778B322A8}"/>
          </ac:spMkLst>
        </pc:spChg>
        <pc:spChg chg="add mod">
          <ac:chgData name="Raffaele Pumpo" userId="64a41d09b11a3e7d" providerId="LiveId" clId="{08557FAF-5C97-4431-8571-000376DB559E}" dt="2023-05-22T08:34:03.624" v="211" actId="21"/>
          <ac:spMkLst>
            <pc:docMk/>
            <pc:sldMk cId="910572017" sldId="272"/>
            <ac:spMk id="15" creationId="{37E84A8B-6E86-C600-1839-86E1FE820675}"/>
          </ac:spMkLst>
        </pc:spChg>
        <pc:graphicFrameChg chg="add del mod ord modGraphic">
          <ac:chgData name="Raffaele Pumpo" userId="64a41d09b11a3e7d" providerId="LiveId" clId="{08557FAF-5C97-4431-8571-000376DB559E}" dt="2023-05-22T08:28:53.026" v="195" actId="21"/>
          <ac:graphicFrameMkLst>
            <pc:docMk/>
            <pc:sldMk cId="910572017" sldId="272"/>
            <ac:graphicFrameMk id="4" creationId="{694B0506-7115-6F36-EA3B-763C3038A3F1}"/>
          </ac:graphicFrameMkLst>
        </pc:graphicFrameChg>
        <pc:graphicFrameChg chg="add del mod ord modGraphic">
          <ac:chgData name="Raffaele Pumpo" userId="64a41d09b11a3e7d" providerId="LiveId" clId="{08557FAF-5C97-4431-8571-000376DB559E}" dt="2023-05-22T08:29:59.961" v="198" actId="21"/>
          <ac:graphicFrameMkLst>
            <pc:docMk/>
            <pc:sldMk cId="910572017" sldId="272"/>
            <ac:graphicFrameMk id="7" creationId="{97083188-55EC-A74F-9D21-09EA54D9E939}"/>
          </ac:graphicFrameMkLst>
        </pc:graphicFrameChg>
        <pc:graphicFrameChg chg="add del mod ord modGraphic">
          <ac:chgData name="Raffaele Pumpo" userId="64a41d09b11a3e7d" providerId="LiveId" clId="{08557FAF-5C97-4431-8571-000376DB559E}" dt="2023-05-22T08:31:16.221" v="201" actId="21"/>
          <ac:graphicFrameMkLst>
            <pc:docMk/>
            <pc:sldMk cId="910572017" sldId="272"/>
            <ac:graphicFrameMk id="10" creationId="{18119C86-EF89-50B9-13D6-2081EE17420F}"/>
          </ac:graphicFrameMkLst>
        </pc:graphicFrameChg>
        <pc:graphicFrameChg chg="add del mod ord modGraphic">
          <ac:chgData name="Raffaele Pumpo" userId="64a41d09b11a3e7d" providerId="LiveId" clId="{08557FAF-5C97-4431-8571-000376DB559E}" dt="2023-05-22T08:34:03.624" v="211" actId="21"/>
          <ac:graphicFrameMkLst>
            <pc:docMk/>
            <pc:sldMk cId="910572017" sldId="272"/>
            <ac:graphicFrameMk id="13" creationId="{9787FD83-BA69-5A20-0286-DF87475F702B}"/>
          </ac:graphicFrameMkLst>
        </pc:graphicFrameChg>
      </pc:sldChg>
      <pc:sldChg chg="delSp modSp add del mod">
        <pc:chgData name="Raffaele Pumpo" userId="64a41d09b11a3e7d" providerId="LiveId" clId="{08557FAF-5C97-4431-8571-000376DB559E}" dt="2023-05-22T09:09:28.812" v="459" actId="47"/>
        <pc:sldMkLst>
          <pc:docMk/>
          <pc:sldMk cId="1304155596" sldId="273"/>
        </pc:sldMkLst>
        <pc:spChg chg="mod">
          <ac:chgData name="Raffaele Pumpo" userId="64a41d09b11a3e7d" providerId="LiveId" clId="{08557FAF-5C97-4431-8571-000376DB559E}" dt="2023-05-22T08:32:31.617" v="208" actId="14100"/>
          <ac:spMkLst>
            <pc:docMk/>
            <pc:sldMk cId="1304155596" sldId="273"/>
            <ac:spMk id="19" creationId="{49656A25-76DA-7030-56E0-D01CE413FD61}"/>
          </ac:spMkLst>
        </pc:spChg>
        <pc:spChg chg="del">
          <ac:chgData name="Raffaele Pumpo" userId="64a41d09b11a3e7d" providerId="LiveId" clId="{08557FAF-5C97-4431-8571-000376DB559E}" dt="2023-05-22T08:32:25.696" v="206" actId="478"/>
          <ac:spMkLst>
            <pc:docMk/>
            <pc:sldMk cId="1304155596" sldId="273"/>
            <ac:spMk id="23" creationId="{9D5D483C-0929-E86B-2280-7D586178A84A}"/>
          </ac:spMkLst>
        </pc:spChg>
        <pc:picChg chg="del">
          <ac:chgData name="Raffaele Pumpo" userId="64a41d09b11a3e7d" providerId="LiveId" clId="{08557FAF-5C97-4431-8571-000376DB559E}" dt="2023-05-22T08:32:28.106" v="207" actId="478"/>
          <ac:picMkLst>
            <pc:docMk/>
            <pc:sldMk cId="1304155596" sldId="273"/>
            <ac:picMk id="22" creationId="{0CCD73AB-82DC-AABE-6F6F-20E8C3DA9674}"/>
          </ac:picMkLst>
        </pc:picChg>
      </pc:sldChg>
      <pc:sldChg chg="delSp modSp add del mod">
        <pc:chgData name="Raffaele Pumpo" userId="64a41d09b11a3e7d" providerId="LiveId" clId="{08557FAF-5C97-4431-8571-000376DB559E}" dt="2023-05-22T09:10:04.143" v="469" actId="47"/>
        <pc:sldMkLst>
          <pc:docMk/>
          <pc:sldMk cId="154994474" sldId="274"/>
        </pc:sldMkLst>
        <pc:spChg chg="del">
          <ac:chgData name="Raffaele Pumpo" userId="64a41d09b11a3e7d" providerId="LiveId" clId="{08557FAF-5C97-4431-8571-000376DB559E}" dt="2023-05-22T08:37:01.705" v="214" actId="478"/>
          <ac:spMkLst>
            <pc:docMk/>
            <pc:sldMk cId="154994474" sldId="274"/>
            <ac:spMk id="19" creationId="{49656A25-76DA-7030-56E0-D01CE413FD61}"/>
          </ac:spMkLst>
        </pc:spChg>
        <pc:spChg chg="mod">
          <ac:chgData name="Raffaele Pumpo" userId="64a41d09b11a3e7d" providerId="LiveId" clId="{08557FAF-5C97-4431-8571-000376DB559E}" dt="2023-05-22T08:37:13.413" v="219" actId="14100"/>
          <ac:spMkLst>
            <pc:docMk/>
            <pc:sldMk cId="154994474" sldId="274"/>
            <ac:spMk id="23" creationId="{9D5D483C-0929-E86B-2280-7D586178A84A}"/>
          </ac:spMkLst>
        </pc:spChg>
        <pc:picChg chg="del mod">
          <ac:chgData name="Raffaele Pumpo" userId="64a41d09b11a3e7d" providerId="LiveId" clId="{08557FAF-5C97-4431-8571-000376DB559E}" dt="2023-05-22T08:37:03.325" v="216" actId="478"/>
          <ac:picMkLst>
            <pc:docMk/>
            <pc:sldMk cId="154994474" sldId="274"/>
            <ac:picMk id="18" creationId="{1AC0B47E-D8EE-E187-FB29-E11DAB0C6B03}"/>
          </ac:picMkLst>
        </pc:picChg>
        <pc:picChg chg="mod">
          <ac:chgData name="Raffaele Pumpo" userId="64a41d09b11a3e7d" providerId="LiveId" clId="{08557FAF-5C97-4431-8571-000376DB559E}" dt="2023-05-22T08:37:09.630" v="218" actId="14100"/>
          <ac:picMkLst>
            <pc:docMk/>
            <pc:sldMk cId="154994474" sldId="274"/>
            <ac:picMk id="22" creationId="{0CCD73AB-82DC-AABE-6F6F-20E8C3DA9674}"/>
          </ac:picMkLst>
        </pc:picChg>
      </pc:sldChg>
      <pc:sldChg chg="addSp delSp modSp add mod setBg">
        <pc:chgData name="Raffaele Pumpo" userId="64a41d09b11a3e7d" providerId="LiveId" clId="{08557FAF-5C97-4431-8571-000376DB559E}" dt="2023-06-09T13:44:48.559" v="935" actId="20577"/>
        <pc:sldMkLst>
          <pc:docMk/>
          <pc:sldMk cId="2267639796" sldId="275"/>
        </pc:sldMkLst>
        <pc:spChg chg="add mod">
          <ac:chgData name="Raffaele Pumpo" userId="64a41d09b11a3e7d" providerId="LiveId" clId="{08557FAF-5C97-4431-8571-000376DB559E}" dt="2023-06-09T13:44:48.559" v="935" actId="20577"/>
          <ac:spMkLst>
            <pc:docMk/>
            <pc:sldMk cId="2267639796" sldId="275"/>
            <ac:spMk id="4" creationId="{90E6628D-2180-4B65-020A-B74818D4A4C3}"/>
          </ac:spMkLst>
        </pc:spChg>
        <pc:picChg chg="add mod">
          <ac:chgData name="Raffaele Pumpo" userId="64a41d09b11a3e7d" providerId="LiveId" clId="{08557FAF-5C97-4431-8571-000376DB559E}" dt="2023-05-22T09:40:00.798" v="735" actId="1076"/>
          <ac:picMkLst>
            <pc:docMk/>
            <pc:sldMk cId="2267639796" sldId="275"/>
            <ac:picMk id="2" creationId="{BB8155F4-21EA-837B-6EC5-0C2B3BA085F1}"/>
          </ac:picMkLst>
        </pc:picChg>
        <pc:picChg chg="add mod">
          <ac:chgData name="Raffaele Pumpo" userId="64a41d09b11a3e7d" providerId="LiveId" clId="{08557FAF-5C97-4431-8571-000376DB559E}" dt="2023-05-22T08:53:20.353" v="387" actId="14100"/>
          <ac:picMkLst>
            <pc:docMk/>
            <pc:sldMk cId="2267639796" sldId="275"/>
            <ac:picMk id="3" creationId="{A04B462A-4D66-81B8-FB62-5AEE2B1C18C8}"/>
          </ac:picMkLst>
        </pc:picChg>
        <pc:picChg chg="add del mod">
          <ac:chgData name="Raffaele Pumpo" userId="64a41d09b11a3e7d" providerId="LiveId" clId="{08557FAF-5C97-4431-8571-000376DB559E}" dt="2023-05-22T08:53:48.307" v="388" actId="478"/>
          <ac:picMkLst>
            <pc:docMk/>
            <pc:sldMk cId="2267639796" sldId="275"/>
            <ac:picMk id="4" creationId="{37883F2C-2E31-2C8A-B9E0-41FF217BAFB2}"/>
          </ac:picMkLst>
        </pc:picChg>
        <pc:picChg chg="del mod">
          <ac:chgData name="Raffaele Pumpo" userId="64a41d09b11a3e7d" providerId="LiveId" clId="{08557FAF-5C97-4431-8571-000376DB559E}" dt="2023-05-22T08:52:01.331" v="377" actId="478"/>
          <ac:picMkLst>
            <pc:docMk/>
            <pc:sldMk cId="2267639796" sldId="275"/>
            <ac:picMk id="5" creationId="{7A150F96-2D0F-F9DE-4326-8C6BCDCFB88C}"/>
          </ac:picMkLst>
        </pc:picChg>
      </pc:sldChg>
      <pc:sldChg chg="delSp modSp add del mod">
        <pc:chgData name="Raffaele Pumpo" userId="64a41d09b11a3e7d" providerId="LiveId" clId="{08557FAF-5C97-4431-8571-000376DB559E}" dt="2023-05-22T09:11:26.043" v="476" actId="2696"/>
        <pc:sldMkLst>
          <pc:docMk/>
          <pc:sldMk cId="3980948514" sldId="276"/>
        </pc:sldMkLst>
        <pc:spChg chg="mod">
          <ac:chgData name="Raffaele Pumpo" userId="64a41d09b11a3e7d" providerId="LiveId" clId="{08557FAF-5C97-4431-8571-000376DB559E}" dt="2023-05-22T09:09:49.345" v="466" actId="14100"/>
          <ac:spMkLst>
            <pc:docMk/>
            <pc:sldMk cId="3980948514" sldId="276"/>
            <ac:spMk id="4" creationId="{426FAB4E-3D39-7C37-9B54-CCC4F6B01E44}"/>
          </ac:spMkLst>
        </pc:spChg>
        <pc:spChg chg="del mod">
          <ac:chgData name="Raffaele Pumpo" userId="64a41d09b11a3e7d" providerId="LiveId" clId="{08557FAF-5C97-4431-8571-000376DB559E}" dt="2023-05-22T09:09:35.842" v="463" actId="478"/>
          <ac:spMkLst>
            <pc:docMk/>
            <pc:sldMk cId="3980948514" sldId="276"/>
            <ac:spMk id="7" creationId="{394C472A-D111-8736-EF1C-3114D8ECB324}"/>
          </ac:spMkLst>
        </pc:spChg>
        <pc:picChg chg="mod">
          <ac:chgData name="Raffaele Pumpo" userId="64a41d09b11a3e7d" providerId="LiveId" clId="{08557FAF-5C97-4431-8571-000376DB559E}" dt="2023-05-22T09:09:42.870" v="465" actId="14100"/>
          <ac:picMkLst>
            <pc:docMk/>
            <pc:sldMk cId="3980948514" sldId="276"/>
            <ac:picMk id="18" creationId="{1AC0B47E-D8EE-E187-FB29-E11DAB0C6B03}"/>
          </ac:picMkLst>
        </pc:picChg>
        <pc:picChg chg="del">
          <ac:chgData name="Raffaele Pumpo" userId="64a41d09b11a3e7d" providerId="LiveId" clId="{08557FAF-5C97-4431-8571-000376DB559E}" dt="2023-05-22T09:09:34.174" v="461" actId="478"/>
          <ac:picMkLst>
            <pc:docMk/>
            <pc:sldMk cId="3980948514" sldId="276"/>
            <ac:picMk id="22" creationId="{0CCD73AB-82DC-AABE-6F6F-20E8C3DA9674}"/>
          </ac:picMkLst>
        </pc:picChg>
      </pc:sldChg>
      <pc:sldChg chg="add del">
        <pc:chgData name="Raffaele Pumpo" userId="64a41d09b11a3e7d" providerId="LiveId" clId="{08557FAF-5C97-4431-8571-000376DB559E}" dt="2023-05-22T09:23:32.794" v="601" actId="47"/>
        <pc:sldMkLst>
          <pc:docMk/>
          <pc:sldMk cId="2579701956" sldId="277"/>
        </pc:sldMkLst>
      </pc:sldChg>
      <pc:sldChg chg="delSp modSp add del mod">
        <pc:chgData name="Raffaele Pumpo" userId="64a41d09b11a3e7d" providerId="LiveId" clId="{08557FAF-5C97-4431-8571-000376DB559E}" dt="2023-05-22T09:23:34.720" v="602" actId="47"/>
        <pc:sldMkLst>
          <pc:docMk/>
          <pc:sldMk cId="2883506748" sldId="278"/>
        </pc:sldMkLst>
        <pc:spChg chg="del">
          <ac:chgData name="Raffaele Pumpo" userId="64a41d09b11a3e7d" providerId="LiveId" clId="{08557FAF-5C97-4431-8571-000376DB559E}" dt="2023-05-22T09:10:08.384" v="471" actId="478"/>
          <ac:spMkLst>
            <pc:docMk/>
            <pc:sldMk cId="2883506748" sldId="278"/>
            <ac:spMk id="4" creationId="{426FAB4E-3D39-7C37-9B54-CCC4F6B01E44}"/>
          </ac:spMkLst>
        </pc:spChg>
        <pc:spChg chg="mod">
          <ac:chgData name="Raffaele Pumpo" userId="64a41d09b11a3e7d" providerId="LiveId" clId="{08557FAF-5C97-4431-8571-000376DB559E}" dt="2023-05-22T09:10:21.263" v="475" actId="14100"/>
          <ac:spMkLst>
            <pc:docMk/>
            <pc:sldMk cId="2883506748" sldId="278"/>
            <ac:spMk id="7" creationId="{394C472A-D111-8736-EF1C-3114D8ECB324}"/>
          </ac:spMkLst>
        </pc:spChg>
        <pc:picChg chg="del">
          <ac:chgData name="Raffaele Pumpo" userId="64a41d09b11a3e7d" providerId="LiveId" clId="{08557FAF-5C97-4431-8571-000376DB559E}" dt="2023-05-22T09:10:09.670" v="472" actId="478"/>
          <ac:picMkLst>
            <pc:docMk/>
            <pc:sldMk cId="2883506748" sldId="278"/>
            <ac:picMk id="18" creationId="{1AC0B47E-D8EE-E187-FB29-E11DAB0C6B03}"/>
          </ac:picMkLst>
        </pc:picChg>
        <pc:picChg chg="mod">
          <ac:chgData name="Raffaele Pumpo" userId="64a41d09b11a3e7d" providerId="LiveId" clId="{08557FAF-5C97-4431-8571-000376DB559E}" dt="2023-05-22T09:10:16.219" v="474" actId="14100"/>
          <ac:picMkLst>
            <pc:docMk/>
            <pc:sldMk cId="2883506748" sldId="278"/>
            <ac:picMk id="22" creationId="{0CCD73AB-82DC-AABE-6F6F-20E8C3DA9674}"/>
          </ac:picMkLst>
        </pc:picChg>
      </pc:sldChg>
      <pc:sldChg chg="delSp modSp add del mod">
        <pc:chgData name="Raffaele Pumpo" userId="64a41d09b11a3e7d" providerId="LiveId" clId="{08557FAF-5C97-4431-8571-000376DB559E}" dt="2023-05-22T09:13:33.403" v="501" actId="2696"/>
        <pc:sldMkLst>
          <pc:docMk/>
          <pc:sldMk cId="1418418249" sldId="279"/>
        </pc:sldMkLst>
        <pc:spChg chg="mod">
          <ac:chgData name="Raffaele Pumpo" userId="64a41d09b11a3e7d" providerId="LiveId" clId="{08557FAF-5C97-4431-8571-000376DB559E}" dt="2023-05-22T09:11:44.697" v="480" actId="1076"/>
          <ac:spMkLst>
            <pc:docMk/>
            <pc:sldMk cId="1418418249" sldId="279"/>
            <ac:spMk id="4" creationId="{426FAB4E-3D39-7C37-9B54-CCC4F6B01E44}"/>
          </ac:spMkLst>
        </pc:spChg>
        <pc:spChg chg="del">
          <ac:chgData name="Raffaele Pumpo" userId="64a41d09b11a3e7d" providerId="LiveId" clId="{08557FAF-5C97-4431-8571-000376DB559E}" dt="2023-05-22T09:11:33.629" v="478" actId="478"/>
          <ac:spMkLst>
            <pc:docMk/>
            <pc:sldMk cId="1418418249" sldId="279"/>
            <ac:spMk id="7" creationId="{394C472A-D111-8736-EF1C-3114D8ECB324}"/>
          </ac:spMkLst>
        </pc:spChg>
        <pc:picChg chg="mod">
          <ac:chgData name="Raffaele Pumpo" userId="64a41d09b11a3e7d" providerId="LiveId" clId="{08557FAF-5C97-4431-8571-000376DB559E}" dt="2023-05-22T09:11:55.032" v="482" actId="1076"/>
          <ac:picMkLst>
            <pc:docMk/>
            <pc:sldMk cId="1418418249" sldId="279"/>
            <ac:picMk id="18" creationId="{1AC0B47E-D8EE-E187-FB29-E11DAB0C6B03}"/>
          </ac:picMkLst>
        </pc:picChg>
        <pc:picChg chg="del">
          <ac:chgData name="Raffaele Pumpo" userId="64a41d09b11a3e7d" providerId="LiveId" clId="{08557FAF-5C97-4431-8571-000376DB559E}" dt="2023-05-22T09:11:34.676" v="479" actId="478"/>
          <ac:picMkLst>
            <pc:docMk/>
            <pc:sldMk cId="1418418249" sldId="279"/>
            <ac:picMk id="22" creationId="{0CCD73AB-82DC-AABE-6F6F-20E8C3DA9674}"/>
          </ac:picMkLst>
        </pc:picChg>
      </pc:sldChg>
      <pc:sldChg chg="addSp delSp modSp add del mod setBg">
        <pc:chgData name="Raffaele Pumpo" userId="64a41d09b11a3e7d" providerId="LiveId" clId="{08557FAF-5C97-4431-8571-000376DB559E}" dt="2023-05-22T09:31:21.323" v="663" actId="2696"/>
        <pc:sldMkLst>
          <pc:docMk/>
          <pc:sldMk cId="1699830908" sldId="279"/>
        </pc:sldMkLst>
        <pc:spChg chg="add del mod">
          <ac:chgData name="Raffaele Pumpo" userId="64a41d09b11a3e7d" providerId="LiveId" clId="{08557FAF-5C97-4431-8571-000376DB559E}" dt="2023-05-22T09:16:21.101" v="524" actId="478"/>
          <ac:spMkLst>
            <pc:docMk/>
            <pc:sldMk cId="1699830908" sldId="279"/>
            <ac:spMk id="2" creationId="{0FDBEEB5-390B-A767-8475-8B568C6CC373}"/>
          </ac:spMkLst>
        </pc:spChg>
        <pc:spChg chg="add del mod">
          <ac:chgData name="Raffaele Pumpo" userId="64a41d09b11a3e7d" providerId="LiveId" clId="{08557FAF-5C97-4431-8571-000376DB559E}" dt="2023-05-22T09:16:25.473" v="525" actId="478"/>
          <ac:spMkLst>
            <pc:docMk/>
            <pc:sldMk cId="1699830908" sldId="279"/>
            <ac:spMk id="3" creationId="{04C783A5-DA82-03FA-B84C-CDCA79B1BA85}"/>
          </ac:spMkLst>
        </pc:spChg>
        <pc:spChg chg="del mod">
          <ac:chgData name="Raffaele Pumpo" userId="64a41d09b11a3e7d" providerId="LiveId" clId="{08557FAF-5C97-4431-8571-000376DB559E}" dt="2023-05-22T09:16:28.617" v="526" actId="478"/>
          <ac:spMkLst>
            <pc:docMk/>
            <pc:sldMk cId="1699830908" sldId="279"/>
            <ac:spMk id="4" creationId="{426FAB4E-3D39-7C37-9B54-CCC4F6B01E44}"/>
          </ac:spMkLst>
        </pc:spChg>
        <pc:spChg chg="add del mod">
          <ac:chgData name="Raffaele Pumpo" userId="64a41d09b11a3e7d" providerId="LiveId" clId="{08557FAF-5C97-4431-8571-000376DB559E}" dt="2023-05-22T09:21:58.538" v="596" actId="21"/>
          <ac:spMkLst>
            <pc:docMk/>
            <pc:sldMk cId="1699830908" sldId="279"/>
            <ac:spMk id="5" creationId="{409F652D-65CF-7BDB-609B-1F84D41E7A02}"/>
          </ac:spMkLst>
        </pc:spChg>
        <pc:spChg chg="add del mod ord">
          <ac:chgData name="Raffaele Pumpo" userId="64a41d09b11a3e7d" providerId="LiveId" clId="{08557FAF-5C97-4431-8571-000376DB559E}" dt="2023-05-22T09:29:56.520" v="661" actId="1076"/>
          <ac:spMkLst>
            <pc:docMk/>
            <pc:sldMk cId="1699830908" sldId="279"/>
            <ac:spMk id="6" creationId="{C3CBFA4F-B2B5-12B2-F3AA-6474126666A1}"/>
          </ac:spMkLst>
        </pc:spChg>
        <pc:spChg chg="del">
          <ac:chgData name="Raffaele Pumpo" userId="64a41d09b11a3e7d" providerId="LiveId" clId="{08557FAF-5C97-4431-8571-000376DB559E}" dt="2023-05-22T09:14:03.209" v="509" actId="21"/>
          <ac:spMkLst>
            <pc:docMk/>
            <pc:sldMk cId="1699830908" sldId="279"/>
            <ac:spMk id="7" creationId="{394C472A-D111-8736-EF1C-3114D8ECB324}"/>
          </ac:spMkLst>
        </pc:spChg>
        <pc:spChg chg="mod">
          <ac:chgData name="Raffaele Pumpo" userId="64a41d09b11a3e7d" providerId="LiveId" clId="{08557FAF-5C97-4431-8571-000376DB559E}" dt="2023-05-22T09:17:47.090" v="557"/>
          <ac:spMkLst>
            <pc:docMk/>
            <pc:sldMk cId="1699830908" sldId="279"/>
            <ac:spMk id="8" creationId="{CF3DA7A8-6EF3-3709-D9B5-924078279BBA}"/>
          </ac:spMkLst>
        </pc:spChg>
        <pc:spChg chg="mod">
          <ac:chgData name="Raffaele Pumpo" userId="64a41d09b11a3e7d" providerId="LiveId" clId="{08557FAF-5C97-4431-8571-000376DB559E}" dt="2023-05-22T09:21:34.068" v="595"/>
          <ac:spMkLst>
            <pc:docMk/>
            <pc:sldMk cId="1699830908" sldId="279"/>
            <ac:spMk id="10" creationId="{4F163DE1-FDFB-0F4F-6064-DEB966D108A5}"/>
          </ac:spMkLst>
        </pc:spChg>
        <pc:spChg chg="add del mod ord">
          <ac:chgData name="Raffaele Pumpo" userId="64a41d09b11a3e7d" providerId="LiveId" clId="{08557FAF-5C97-4431-8571-000376DB559E}" dt="2023-05-22T09:29:06.870" v="653"/>
          <ac:spMkLst>
            <pc:docMk/>
            <pc:sldMk cId="1699830908" sldId="279"/>
            <ac:spMk id="11" creationId="{4E59AC3A-B0C1-2DFD-3924-2BE161FE099F}"/>
          </ac:spMkLst>
        </pc:spChg>
        <pc:spChg chg="mod">
          <ac:chgData name="Raffaele Pumpo" userId="64a41d09b11a3e7d" providerId="LiveId" clId="{08557FAF-5C97-4431-8571-000376DB559E}" dt="2023-05-22T09:28:21.149" v="648"/>
          <ac:spMkLst>
            <pc:docMk/>
            <pc:sldMk cId="1699830908" sldId="279"/>
            <ac:spMk id="12" creationId="{B738CA7F-3EBA-FFD5-DE3D-17B9081D1CE0}"/>
          </ac:spMkLst>
        </pc:spChg>
        <pc:spChg chg="mod">
          <ac:chgData name="Raffaele Pumpo" userId="64a41d09b11a3e7d" providerId="LiveId" clId="{08557FAF-5C97-4431-8571-000376DB559E}" dt="2023-05-22T09:29:06.870" v="653"/>
          <ac:spMkLst>
            <pc:docMk/>
            <pc:sldMk cId="1699830908" sldId="279"/>
            <ac:spMk id="13" creationId="{629F76AC-9C26-38CE-066A-1F537B5ED442}"/>
          </ac:spMkLst>
        </pc:spChg>
        <pc:picChg chg="add del mod ord">
          <ac:chgData name="Raffaele Pumpo" userId="64a41d09b11a3e7d" providerId="LiveId" clId="{08557FAF-5C97-4431-8571-000376DB559E}" dt="2023-05-22T09:29:29.042" v="657" actId="478"/>
          <ac:picMkLst>
            <pc:docMk/>
            <pc:sldMk cId="1699830908" sldId="279"/>
            <ac:picMk id="9" creationId="{5B57D311-2684-C410-BF18-963525A44562}"/>
          </ac:picMkLst>
        </pc:picChg>
        <pc:picChg chg="del">
          <ac:chgData name="Raffaele Pumpo" userId="64a41d09b11a3e7d" providerId="LiveId" clId="{08557FAF-5C97-4431-8571-000376DB559E}" dt="2023-05-22T09:14:06.183" v="510" actId="21"/>
          <ac:picMkLst>
            <pc:docMk/>
            <pc:sldMk cId="1699830908" sldId="279"/>
            <ac:picMk id="22" creationId="{0CCD73AB-82DC-AABE-6F6F-20E8C3DA9674}"/>
          </ac:picMkLst>
        </pc:picChg>
      </pc:sldChg>
      <pc:sldChg chg="addSp delSp modSp add mod setBg">
        <pc:chgData name="Raffaele Pumpo" userId="64a41d09b11a3e7d" providerId="LiveId" clId="{08557FAF-5C97-4431-8571-000376DB559E}" dt="2023-05-22T09:39:33.043" v="730"/>
        <pc:sldMkLst>
          <pc:docMk/>
          <pc:sldMk cId="227680006" sldId="280"/>
        </pc:sldMkLst>
        <pc:spChg chg="add mod">
          <ac:chgData name="Raffaele Pumpo" userId="64a41d09b11a3e7d" providerId="LiveId" clId="{08557FAF-5C97-4431-8571-000376DB559E}" dt="2023-05-22T09:25:43.218" v="639" actId="207"/>
          <ac:spMkLst>
            <pc:docMk/>
            <pc:sldMk cId="227680006" sldId="280"/>
            <ac:spMk id="2" creationId="{62276715-BEAE-43AC-72E7-5A047FAF00E7}"/>
          </ac:spMkLst>
        </pc:spChg>
        <pc:spChg chg="add del mod">
          <ac:chgData name="Raffaele Pumpo" userId="64a41d09b11a3e7d" providerId="LiveId" clId="{08557FAF-5C97-4431-8571-000376DB559E}" dt="2023-05-22T09:25:30.986" v="638"/>
          <ac:spMkLst>
            <pc:docMk/>
            <pc:sldMk cId="227680006" sldId="280"/>
            <ac:spMk id="3" creationId="{8BDBB892-178A-C62D-4AA9-1000C2C98BAB}"/>
          </ac:spMkLst>
        </pc:spChg>
        <pc:spChg chg="del mod">
          <ac:chgData name="Raffaele Pumpo" userId="64a41d09b11a3e7d" providerId="LiveId" clId="{08557FAF-5C97-4431-8571-000376DB559E}" dt="2023-05-22T09:23:49.415" v="607" actId="478"/>
          <ac:spMkLst>
            <pc:docMk/>
            <pc:sldMk cId="227680006" sldId="280"/>
            <ac:spMk id="7" creationId="{394C472A-D111-8736-EF1C-3114D8ECB324}"/>
          </ac:spMkLst>
        </pc:spChg>
        <pc:spChg chg="del">
          <ac:chgData name="Raffaele Pumpo" userId="64a41d09b11a3e7d" providerId="LiveId" clId="{08557FAF-5C97-4431-8571-000376DB559E}" dt="2023-05-22T09:23:40.092" v="604" actId="478"/>
          <ac:spMkLst>
            <pc:docMk/>
            <pc:sldMk cId="227680006" sldId="280"/>
            <ac:spMk id="12" creationId="{FE6A5D5B-E844-350D-448A-29753C521D9D}"/>
          </ac:spMkLst>
        </pc:spChg>
        <pc:picChg chg="add mod">
          <ac:chgData name="Raffaele Pumpo" userId="64a41d09b11a3e7d" providerId="LiveId" clId="{08557FAF-5C97-4431-8571-000376DB559E}" dt="2023-05-22T09:39:33.043" v="730"/>
          <ac:picMkLst>
            <pc:docMk/>
            <pc:sldMk cId="227680006" sldId="280"/>
            <ac:picMk id="4" creationId="{3E5BC9E5-594A-B1E1-4799-6AA7B05155A4}"/>
          </ac:picMkLst>
        </pc:picChg>
        <pc:picChg chg="del">
          <ac:chgData name="Raffaele Pumpo" userId="64a41d09b11a3e7d" providerId="LiveId" clId="{08557FAF-5C97-4431-8571-000376DB559E}" dt="2023-05-22T09:23:43.100" v="605" actId="478"/>
          <ac:picMkLst>
            <pc:docMk/>
            <pc:sldMk cId="227680006" sldId="280"/>
            <ac:picMk id="9" creationId="{5B57D311-2684-C410-BF18-963525A44562}"/>
          </ac:picMkLst>
        </pc:picChg>
        <pc:picChg chg="mod">
          <ac:chgData name="Raffaele Pumpo" userId="64a41d09b11a3e7d" providerId="LiveId" clId="{08557FAF-5C97-4431-8571-000376DB559E}" dt="2023-05-22T09:25:21.003" v="635" actId="1076"/>
          <ac:picMkLst>
            <pc:docMk/>
            <pc:sldMk cId="227680006" sldId="280"/>
            <ac:picMk id="22" creationId="{0CCD73AB-82DC-AABE-6F6F-20E8C3DA9674}"/>
          </ac:picMkLst>
        </pc:picChg>
      </pc:sldChg>
      <pc:sldChg chg="addSp modSp add del mod">
        <pc:chgData name="Raffaele Pumpo" userId="64a41d09b11a3e7d" providerId="LiveId" clId="{08557FAF-5C97-4431-8571-000376DB559E}" dt="2023-05-22T09:39:13.071" v="726" actId="2696"/>
        <pc:sldMkLst>
          <pc:docMk/>
          <pc:sldMk cId="2832677547" sldId="281"/>
        </pc:sldMkLst>
        <pc:picChg chg="add mod">
          <ac:chgData name="Raffaele Pumpo" userId="64a41d09b11a3e7d" providerId="LiveId" clId="{08557FAF-5C97-4431-8571-000376DB559E}" dt="2023-05-22T09:39:09.989" v="725" actId="1076"/>
          <ac:picMkLst>
            <pc:docMk/>
            <pc:sldMk cId="2832677547" sldId="281"/>
            <ac:picMk id="2" creationId="{9F403C81-D96B-63D1-9ACC-E1D4C658BF49}"/>
          </ac:picMkLst>
        </pc:picChg>
      </pc:sldChg>
      <pc:sldChg chg="addSp delSp modSp add mod setBg">
        <pc:chgData name="Raffaele Pumpo" userId="64a41d09b11a3e7d" providerId="LiveId" clId="{08557FAF-5C97-4431-8571-000376DB559E}" dt="2023-05-22T09:42:49.410" v="763"/>
        <pc:sldMkLst>
          <pc:docMk/>
          <pc:sldMk cId="1253851311" sldId="282"/>
        </pc:sldMkLst>
        <pc:spChg chg="add mod">
          <ac:chgData name="Raffaele Pumpo" userId="64a41d09b11a3e7d" providerId="LiveId" clId="{08557FAF-5C97-4431-8571-000376DB559E}" dt="2023-05-22T09:33:00.851" v="691" actId="1076"/>
          <ac:spMkLst>
            <pc:docMk/>
            <pc:sldMk cId="1253851311" sldId="282"/>
            <ac:spMk id="2" creationId="{A25332DF-6293-5B86-5D53-1319C1D601C9}"/>
          </ac:spMkLst>
        </pc:spChg>
        <pc:spChg chg="del">
          <ac:chgData name="Raffaele Pumpo" userId="64a41d09b11a3e7d" providerId="LiveId" clId="{08557FAF-5C97-4431-8571-000376DB559E}" dt="2023-05-22T09:31:33.453" v="666" actId="478"/>
          <ac:spMkLst>
            <pc:docMk/>
            <pc:sldMk cId="1253851311" sldId="282"/>
            <ac:spMk id="7" creationId="{394C472A-D111-8736-EF1C-3114D8ECB324}"/>
          </ac:spMkLst>
        </pc:spChg>
        <pc:spChg chg="del">
          <ac:chgData name="Raffaele Pumpo" userId="64a41d09b11a3e7d" providerId="LiveId" clId="{08557FAF-5C97-4431-8571-000376DB559E}" dt="2023-05-22T09:31:31.470" v="665" actId="478"/>
          <ac:spMkLst>
            <pc:docMk/>
            <pc:sldMk cId="1253851311" sldId="282"/>
            <ac:spMk id="12" creationId="{FE6A5D5B-E844-350D-448A-29753C521D9D}"/>
          </ac:spMkLst>
        </pc:spChg>
        <pc:picChg chg="add del mod">
          <ac:chgData name="Raffaele Pumpo" userId="64a41d09b11a3e7d" providerId="LiveId" clId="{08557FAF-5C97-4431-8571-000376DB559E}" dt="2023-05-22T09:37:48.334" v="714" actId="478"/>
          <ac:picMkLst>
            <pc:docMk/>
            <pc:sldMk cId="1253851311" sldId="282"/>
            <ac:picMk id="3" creationId="{AB0F5CC0-7351-F6D8-91C3-F55E67CE90FA}"/>
          </ac:picMkLst>
        </pc:picChg>
        <pc:picChg chg="add del mod">
          <ac:chgData name="Raffaele Pumpo" userId="64a41d09b11a3e7d" providerId="LiveId" clId="{08557FAF-5C97-4431-8571-000376DB559E}" dt="2023-05-22T09:41:40.096" v="745" actId="478"/>
          <ac:picMkLst>
            <pc:docMk/>
            <pc:sldMk cId="1253851311" sldId="282"/>
            <ac:picMk id="5" creationId="{FA5D23DD-858A-8E0E-513F-6CC27ACEE2CF}"/>
          </ac:picMkLst>
        </pc:picChg>
        <pc:picChg chg="add mod">
          <ac:chgData name="Raffaele Pumpo" userId="64a41d09b11a3e7d" providerId="LiveId" clId="{08557FAF-5C97-4431-8571-000376DB559E}" dt="2023-05-22T09:42:49.410" v="763"/>
          <ac:picMkLst>
            <pc:docMk/>
            <pc:sldMk cId="1253851311" sldId="282"/>
            <ac:picMk id="6" creationId="{605ACA0C-BE6D-6CE0-A013-82C1DB012570}"/>
          </ac:picMkLst>
        </pc:picChg>
        <pc:picChg chg="mod modCrop">
          <ac:chgData name="Raffaele Pumpo" userId="64a41d09b11a3e7d" providerId="LiveId" clId="{08557FAF-5C97-4431-8571-000376DB559E}" dt="2023-05-22T09:34:50.871" v="699" actId="1076"/>
          <ac:picMkLst>
            <pc:docMk/>
            <pc:sldMk cId="1253851311" sldId="282"/>
            <ac:picMk id="9" creationId="{5B57D311-2684-C410-BF18-963525A44562}"/>
          </ac:picMkLst>
        </pc:picChg>
        <pc:picChg chg="del">
          <ac:chgData name="Raffaele Pumpo" userId="64a41d09b11a3e7d" providerId="LiveId" clId="{08557FAF-5C97-4431-8571-000376DB559E}" dt="2023-05-22T09:31:34.849" v="667" actId="478"/>
          <ac:picMkLst>
            <pc:docMk/>
            <pc:sldMk cId="1253851311" sldId="282"/>
            <ac:picMk id="22" creationId="{0CCD73AB-82DC-AABE-6F6F-20E8C3DA9674}"/>
          </ac:picMkLst>
        </pc:picChg>
      </pc:sldChg>
      <pc:sldChg chg="add del">
        <pc:chgData name="Raffaele Pumpo" userId="64a41d09b11a3e7d" providerId="LiveId" clId="{08557FAF-5C97-4431-8571-000376DB559E}" dt="2023-05-22T09:32:04.180" v="670"/>
        <pc:sldMkLst>
          <pc:docMk/>
          <pc:sldMk cId="1357995392" sldId="283"/>
        </pc:sldMkLst>
      </pc:sldChg>
      <pc:sldChg chg="add">
        <pc:chgData name="Raffaele Pumpo" userId="64a41d09b11a3e7d" providerId="LiveId" clId="{08557FAF-5C97-4431-8571-000376DB559E}" dt="2023-05-22T09:39:20.070" v="727"/>
        <pc:sldMkLst>
          <pc:docMk/>
          <pc:sldMk cId="1426613363" sldId="283"/>
        </pc:sldMkLst>
      </pc:sldChg>
      <pc:sldChg chg="add del setBg">
        <pc:chgData name="Raffaele Pumpo" userId="64a41d09b11a3e7d" providerId="LiveId" clId="{08557FAF-5C97-4431-8571-000376DB559E}" dt="2023-05-22T09:54:51.896" v="846"/>
        <pc:sldMkLst>
          <pc:docMk/>
          <pc:sldMk cId="527373315" sldId="284"/>
        </pc:sldMkLst>
      </pc:sldChg>
      <pc:sldChg chg="addSp modSp add del mod">
        <pc:chgData name="Raffaele Pumpo" userId="64a41d09b11a3e7d" providerId="LiveId" clId="{08557FAF-5C97-4431-8571-000376DB559E}" dt="2023-05-22T09:55:00.906" v="849" actId="2696"/>
        <pc:sldMkLst>
          <pc:docMk/>
          <pc:sldMk cId="898502513" sldId="284"/>
        </pc:sldMkLst>
        <pc:spChg chg="mod">
          <ac:chgData name="Raffaele Pumpo" userId="64a41d09b11a3e7d" providerId="LiveId" clId="{08557FAF-5C97-4431-8571-000376DB559E}" dt="2023-05-22T09:52:46.069" v="833" actId="20577"/>
          <ac:spMkLst>
            <pc:docMk/>
            <pc:sldMk cId="898502513" sldId="284"/>
            <ac:spMk id="2" creationId="{1D863A01-A2D6-B4BB-A4D4-2C76A54E77F7}"/>
          </ac:spMkLst>
        </pc:spChg>
        <pc:spChg chg="add mod">
          <ac:chgData name="Raffaele Pumpo" userId="64a41d09b11a3e7d" providerId="LiveId" clId="{08557FAF-5C97-4431-8571-000376DB559E}" dt="2023-05-22T09:54:10.168" v="843" actId="1076"/>
          <ac:spMkLst>
            <pc:docMk/>
            <pc:sldMk cId="898502513" sldId="284"/>
            <ac:spMk id="3" creationId="{4CEFC886-C723-9184-098F-5048D4C605E7}"/>
          </ac:spMkLst>
        </pc:spChg>
      </pc:sldChg>
      <pc:sldChg chg="add del setBg">
        <pc:chgData name="Raffaele Pumpo" userId="64a41d09b11a3e7d" providerId="LiveId" clId="{08557FAF-5C97-4431-8571-000376DB559E}" dt="2023-05-22T09:51:34.853" v="822"/>
        <pc:sldMkLst>
          <pc:docMk/>
          <pc:sldMk cId="1861134770" sldId="284"/>
        </pc:sldMkLst>
      </pc:sldChg>
      <pc:sldChg chg="add del">
        <pc:chgData name="Raffaele Pumpo" userId="64a41d09b11a3e7d" providerId="LiveId" clId="{08557FAF-5C97-4431-8571-000376DB559E}" dt="2023-05-22T09:39:26.091" v="729"/>
        <pc:sldMkLst>
          <pc:docMk/>
          <pc:sldMk cId="3585961209" sldId="284"/>
        </pc:sldMkLst>
      </pc:sldChg>
      <pc:sldChg chg="add del setBg">
        <pc:chgData name="Raffaele Pumpo" userId="64a41d09b11a3e7d" providerId="LiveId" clId="{08557FAF-5C97-4431-8571-000376DB559E}" dt="2023-05-22T09:51:43.241" v="824" actId="47"/>
        <pc:sldMkLst>
          <pc:docMk/>
          <pc:sldMk cId="3887170964" sldId="284"/>
        </pc:sldMkLst>
      </pc:sldChg>
      <pc:sldChg chg="addSp modSp modTransition">
        <pc:chgData name="Raffaele Pumpo" userId="64a41d09b11a3e7d" providerId="LiveId" clId="{08557FAF-5C97-4431-8571-000376DB559E}" dt="2023-05-22T09:56:46.536" v="862"/>
        <pc:sldMkLst>
          <pc:docMk/>
          <pc:sldMk cId="796341543" sldId="285"/>
        </pc:sldMkLst>
        <pc:spChg chg="add mod">
          <ac:chgData name="Raffaele Pumpo" userId="64a41d09b11a3e7d" providerId="LiveId" clId="{08557FAF-5C97-4431-8571-000376DB559E}" dt="2023-05-22T09:54:57.878" v="848"/>
          <ac:spMkLst>
            <pc:docMk/>
            <pc:sldMk cId="796341543" sldId="285"/>
            <ac:spMk id="3" creationId="{51BE8C83-BA76-F414-D484-90C9B809D6B3}"/>
          </ac:spMkLst>
        </pc:spChg>
      </pc:sldChg>
      <pc:sldChg chg="del">
        <pc:chgData name="Raffaele Pumpo" userId="64a41d09b11a3e7d" providerId="LiveId" clId="{08557FAF-5C97-4431-8571-000376DB559E}" dt="2023-05-22T09:55:04.380" v="850" actId="2696"/>
        <pc:sldMkLst>
          <pc:docMk/>
          <pc:sldMk cId="2821466893" sldId="286"/>
        </pc:sldMkLst>
      </pc:sldChg>
      <pc:sldChg chg="add del setBg">
        <pc:chgData name="Raffaele Pumpo" userId="64a41d09b11a3e7d" providerId="LiveId" clId="{08557FAF-5C97-4431-8571-000376DB559E}" dt="2023-05-22T09:55:53.196" v="852"/>
        <pc:sldMkLst>
          <pc:docMk/>
          <pc:sldMk cId="3818768715" sldId="286"/>
        </pc:sldMkLst>
      </pc:sldChg>
      <pc:sldChg chg="modSp mod modTransition">
        <pc:chgData name="Raffaele Pumpo" userId="64a41d09b11a3e7d" providerId="LiveId" clId="{08557FAF-5C97-4431-8571-000376DB559E}" dt="2023-05-22T09:56:46.536" v="862"/>
        <pc:sldMkLst>
          <pc:docMk/>
          <pc:sldMk cId="4039284702" sldId="286"/>
        </pc:sldMkLst>
        <pc:spChg chg="mod">
          <ac:chgData name="Raffaele Pumpo" userId="64a41d09b11a3e7d" providerId="LiveId" clId="{08557FAF-5C97-4431-8571-000376DB559E}" dt="2023-05-22T09:56:12.592" v="854" actId="1076"/>
          <ac:spMkLst>
            <pc:docMk/>
            <pc:sldMk cId="4039284702" sldId="286"/>
            <ac:spMk id="3" creationId="{51BE8C83-BA76-F414-D484-90C9B809D6B3}"/>
          </ac:spMkLst>
        </pc:spChg>
      </pc:sldChg>
      <pc:sldChg chg="add del setBg">
        <pc:chgData name="Raffaele Pumpo" userId="64a41d09b11a3e7d" providerId="LiveId" clId="{08557FAF-5C97-4431-8571-000376DB559E}" dt="2023-05-22T13:17:59.758" v="864"/>
        <pc:sldMkLst>
          <pc:docMk/>
          <pc:sldMk cId="1072581870" sldId="287"/>
        </pc:sldMkLst>
      </pc:sldChg>
      <pc:sldChg chg="modSp mod">
        <pc:chgData name="Raffaele Pumpo" userId="64a41d09b11a3e7d" providerId="LiveId" clId="{08557FAF-5C97-4431-8571-000376DB559E}" dt="2023-05-22T13:18:21.128" v="866" actId="1076"/>
        <pc:sldMkLst>
          <pc:docMk/>
          <pc:sldMk cId="3217346148" sldId="287"/>
        </pc:sldMkLst>
        <pc:spChg chg="mod">
          <ac:chgData name="Raffaele Pumpo" userId="64a41d09b11a3e7d" providerId="LiveId" clId="{08557FAF-5C97-4431-8571-000376DB559E}" dt="2023-05-22T13:18:21.128" v="866" actId="1076"/>
          <ac:spMkLst>
            <pc:docMk/>
            <pc:sldMk cId="3217346148" sldId="287"/>
            <ac:spMk id="3" creationId="{51BE8C83-BA76-F414-D484-90C9B809D6B3}"/>
          </ac:spMkLst>
        </pc:spChg>
      </pc:sldChg>
      <pc:sldChg chg="modSp mod">
        <pc:chgData name="Raffaele Pumpo" userId="64a41d09b11a3e7d" providerId="LiveId" clId="{08557FAF-5C97-4431-8571-000376DB559E}" dt="2023-05-22T13:18:33.200" v="868" actId="1076"/>
        <pc:sldMkLst>
          <pc:docMk/>
          <pc:sldMk cId="922040919" sldId="288"/>
        </pc:sldMkLst>
        <pc:spChg chg="mod">
          <ac:chgData name="Raffaele Pumpo" userId="64a41d09b11a3e7d" providerId="LiveId" clId="{08557FAF-5C97-4431-8571-000376DB559E}" dt="2023-05-22T13:18:33.200" v="868" actId="1076"/>
          <ac:spMkLst>
            <pc:docMk/>
            <pc:sldMk cId="922040919" sldId="288"/>
            <ac:spMk id="3" creationId="{51BE8C83-BA76-F414-D484-90C9B809D6B3}"/>
          </ac:spMkLst>
        </pc:spChg>
      </pc:sldChg>
      <pc:sldChg chg="new del">
        <pc:chgData name="Raffaele Pumpo" userId="64a41d09b11a3e7d" providerId="LiveId" clId="{08557FAF-5C97-4431-8571-000376DB559E}" dt="2023-06-09T13:54:31.335" v="1038" actId="2696"/>
        <pc:sldMkLst>
          <pc:docMk/>
          <pc:sldMk cId="2275786530" sldId="289"/>
        </pc:sldMkLst>
      </pc:sldChg>
      <pc:sldChg chg="addSp modSp add mod">
        <pc:chgData name="Raffaele Pumpo" userId="64a41d09b11a3e7d" providerId="LiveId" clId="{08557FAF-5C97-4431-8571-000376DB559E}" dt="2023-06-09T13:59:52.468" v="1066" actId="1076"/>
        <pc:sldMkLst>
          <pc:docMk/>
          <pc:sldMk cId="4204490650" sldId="289"/>
        </pc:sldMkLst>
        <pc:spChg chg="add mod">
          <ac:chgData name="Raffaele Pumpo" userId="64a41d09b11a3e7d" providerId="LiveId" clId="{08557FAF-5C97-4431-8571-000376DB559E}" dt="2023-06-09T13:59:21.877" v="1057" actId="1076"/>
          <ac:spMkLst>
            <pc:docMk/>
            <pc:sldMk cId="4204490650" sldId="289"/>
            <ac:spMk id="2" creationId="{0F309E56-1BDB-06A7-2A5D-E069738C47D4}"/>
          </ac:spMkLst>
        </pc:spChg>
        <pc:spChg chg="mod">
          <ac:chgData name="Raffaele Pumpo" userId="64a41d09b11a3e7d" providerId="LiveId" clId="{08557FAF-5C97-4431-8571-000376DB559E}" dt="2023-06-09T13:59:08.963" v="1051" actId="20577"/>
          <ac:spMkLst>
            <pc:docMk/>
            <pc:sldMk cId="4204490650" sldId="289"/>
            <ac:spMk id="3" creationId="{0DF94754-5150-4666-15CC-649AC6D5C9EC}"/>
          </ac:spMkLst>
        </pc:spChg>
        <pc:spChg chg="add mod">
          <ac:chgData name="Raffaele Pumpo" userId="64a41d09b11a3e7d" providerId="LiveId" clId="{08557FAF-5C97-4431-8571-000376DB559E}" dt="2023-06-09T13:59:52.468" v="1066" actId="1076"/>
          <ac:spMkLst>
            <pc:docMk/>
            <pc:sldMk cId="4204490650" sldId="289"/>
            <ac:spMk id="6" creationId="{BE519517-C9C3-5698-674D-D4F18CBAF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3BFFE-AE33-492D-92E2-182086B6EE03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AE14B-FE78-4FCD-8961-5ACB21C2E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45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51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Shell to </a:t>
            </a:r>
            <a:r>
              <a:rPr lang="it-IT" dirty="0" err="1"/>
              <a:t>empty</a:t>
            </a:r>
            <a:r>
              <a:rPr lang="it-IT" dirty="0"/>
              <a:t> the 3D </a:t>
            </a:r>
            <a:r>
              <a:rPr lang="it-IT" dirty="0" err="1"/>
              <a:t>block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557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63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Once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pieces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ready,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the Assembly part to build the </a:t>
            </a:r>
            <a:r>
              <a:rPr lang="it-IT" dirty="0" err="1"/>
              <a:t>scorpion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8152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encountered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part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-Imprecise </a:t>
            </a:r>
            <a:r>
              <a:rPr lang="it-IT" dirty="0" err="1"/>
              <a:t>measurement</a:t>
            </a:r>
            <a:r>
              <a:rPr lang="it-IT" dirty="0"/>
              <a:t>: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very</a:t>
            </a:r>
            <a:r>
              <a:rPr lang="it-IT" dirty="0"/>
              <a:t> first part of the project 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How to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connect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pieces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to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ensure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coherent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movement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that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follows the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original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scorpion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motion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mechanics</a:t>
            </a:r>
            <a:endParaRPr lang="it-IT" sz="1200" b="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Misalignment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between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pieces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due to the challenges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encountered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during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the </a:t>
            </a:r>
            <a:r>
              <a:rPr lang="it-IT" sz="1200" b="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modeling</a:t>
            </a:r>
            <a:r>
              <a:rPr lang="it-IT" sz="1200" b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part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519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overcome</a:t>
            </a:r>
            <a:r>
              <a:rPr lang="it-IT" dirty="0"/>
              <a:t> the </a:t>
            </a:r>
            <a:r>
              <a:rPr lang="it-IT" dirty="0" err="1"/>
              <a:t>mechanics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to use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connections:</a:t>
            </a:r>
          </a:p>
          <a:p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Rigid</a:t>
            </a:r>
            <a:r>
              <a:rPr lang="it-IT" dirty="0"/>
              <a:t>:  to </a:t>
            </a:r>
            <a:r>
              <a:rPr lang="it-IT" dirty="0" err="1"/>
              <a:t>ensure</a:t>
            </a:r>
            <a:r>
              <a:rPr lang="it-IT" dirty="0"/>
              <a:t> a </a:t>
            </a:r>
            <a:r>
              <a:rPr lang="it-IT" dirty="0" err="1"/>
              <a:t>static</a:t>
            </a:r>
            <a:r>
              <a:rPr lang="it-IT" dirty="0"/>
              <a:t> connection e.g. top and bottom part of the chassis</a:t>
            </a:r>
          </a:p>
          <a:p>
            <a:endParaRPr lang="it-IT" dirty="0"/>
          </a:p>
          <a:p>
            <a:r>
              <a:rPr lang="it-IT" dirty="0"/>
              <a:t>-Pin: for </a:t>
            </a:r>
            <a:r>
              <a:rPr lang="it-IT" dirty="0" err="1"/>
              <a:t>rotating</a:t>
            </a:r>
            <a:r>
              <a:rPr lang="it-IT" dirty="0"/>
              <a:t> part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gears</a:t>
            </a:r>
            <a:endParaRPr lang="it-IT" dirty="0"/>
          </a:p>
          <a:p>
            <a:endParaRPr lang="it-IT" dirty="0"/>
          </a:p>
          <a:p>
            <a:r>
              <a:rPr lang="it-IT" dirty="0"/>
              <a:t>-Slider: for </a:t>
            </a:r>
            <a:r>
              <a:rPr lang="it-IT" dirty="0" err="1"/>
              <a:t>translating</a:t>
            </a:r>
            <a:r>
              <a:rPr lang="it-IT" dirty="0"/>
              <a:t> part, for </a:t>
            </a:r>
            <a:r>
              <a:rPr lang="it-IT" dirty="0" err="1"/>
              <a:t>instance</a:t>
            </a:r>
            <a:r>
              <a:rPr lang="it-IT" dirty="0"/>
              <a:t> the </a:t>
            </a:r>
            <a:r>
              <a:rPr lang="it-IT" dirty="0" err="1"/>
              <a:t>tail</a:t>
            </a:r>
            <a:r>
              <a:rPr lang="it-IT" dirty="0"/>
              <a:t> </a:t>
            </a:r>
            <a:r>
              <a:rPr lang="it-IT" dirty="0" err="1"/>
              <a:t>mechanisms</a:t>
            </a:r>
            <a:endParaRPr lang="it-IT" dirty="0"/>
          </a:p>
          <a:p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Cylinder</a:t>
            </a:r>
            <a:r>
              <a:rPr lang="it-IT" dirty="0"/>
              <a:t> and </a:t>
            </a:r>
            <a:r>
              <a:rPr lang="it-IT" dirty="0" err="1"/>
              <a:t>Bearing</a:t>
            </a:r>
            <a:r>
              <a:rPr lang="it-IT" dirty="0"/>
              <a:t>: for the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motion</a:t>
            </a:r>
            <a:r>
              <a:rPr lang="it-IT" dirty="0"/>
              <a:t> of the </a:t>
            </a:r>
            <a:r>
              <a:rPr lang="it-IT" dirty="0" err="1"/>
              <a:t>legs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390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final</a:t>
            </a:r>
            <a:r>
              <a:rPr lang="it-IT" dirty="0"/>
              <a:t> step </a:t>
            </a:r>
            <a:r>
              <a:rPr lang="it-IT" dirty="0" err="1"/>
              <a:t>was</a:t>
            </a:r>
            <a:r>
              <a:rPr lang="it-IT" dirty="0"/>
              <a:t> to make the </a:t>
            </a:r>
            <a:r>
              <a:rPr lang="it-IT" dirty="0" err="1"/>
              <a:t>scoprion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one, to do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made sure </a:t>
            </a:r>
            <a:r>
              <a:rPr lang="it-IT" dirty="0" err="1"/>
              <a:t>that</a:t>
            </a:r>
            <a:r>
              <a:rPr lang="it-IT" dirty="0"/>
              <a:t> the models of the </a:t>
            </a:r>
            <a:r>
              <a:rPr lang="it-IT" dirty="0" err="1"/>
              <a:t>motor</a:t>
            </a:r>
            <a:r>
              <a:rPr lang="it-IT" dirty="0"/>
              <a:t> </a:t>
            </a:r>
            <a:r>
              <a:rPr lang="it-IT" dirty="0" err="1"/>
              <a:t>worked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ensure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movement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parts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chain of </a:t>
            </a:r>
            <a:r>
              <a:rPr lang="it-IT" dirty="0" err="1"/>
              <a:t>gears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1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31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project, </a:t>
            </a:r>
            <a:r>
              <a:rPr lang="it-IT" dirty="0" err="1"/>
              <a:t>based</a:t>
            </a:r>
            <a:r>
              <a:rPr lang="it-IT" dirty="0"/>
              <a:t> on the use of CREO,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steps: </a:t>
            </a:r>
          </a:p>
          <a:p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Modeling</a:t>
            </a:r>
            <a:r>
              <a:rPr lang="it-IT" dirty="0"/>
              <a:t> part,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after </a:t>
            </a:r>
            <a:r>
              <a:rPr lang="it-IT" dirty="0" err="1"/>
              <a:t>taking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measurement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-Assembly part,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pieces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from </a:t>
            </a:r>
            <a:r>
              <a:rPr lang="it-IT" dirty="0" err="1"/>
              <a:t>all</a:t>
            </a:r>
            <a:r>
              <a:rPr lang="it-IT" dirty="0"/>
              <a:t> the groups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assembled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scorpion</a:t>
            </a:r>
            <a:r>
              <a:rPr lang="it-IT" dirty="0"/>
              <a:t> robot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24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top of the robot chassis,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cover and </a:t>
            </a:r>
            <a:r>
              <a:rPr lang="it-IT" dirty="0" err="1"/>
              <a:t>protect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shape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extrusion</a:t>
            </a:r>
            <a:r>
              <a:rPr lang="it-IT" dirty="0"/>
              <a:t> of the </a:t>
            </a:r>
            <a:r>
              <a:rPr lang="it-IT" dirty="0" err="1"/>
              <a:t>profile</a:t>
            </a:r>
            <a:r>
              <a:rPr lang="it-IT" dirty="0"/>
              <a:t>, </a:t>
            </a:r>
          </a:p>
          <a:p>
            <a:r>
              <a:rPr lang="it-IT" dirty="0" err="1"/>
              <a:t>then</a:t>
            </a:r>
            <a:r>
              <a:rPr lang="it-IT" dirty="0"/>
              <a:t> from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features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855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sweep</a:t>
            </a:r>
            <a:r>
              <a:rPr lang="it-IT" dirty="0"/>
              <a:t> feature for carving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941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Rounding</a:t>
            </a:r>
            <a:r>
              <a:rPr lang="it-IT" dirty="0"/>
              <a:t> to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corners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4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symmetrical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mirror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CREO to </a:t>
            </a:r>
            <a:r>
              <a:rPr lang="it-IT" dirty="0" err="1"/>
              <a:t>respect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feature.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610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Chamfer</a:t>
            </a:r>
            <a:r>
              <a:rPr lang="it-IT" dirty="0"/>
              <a:t> for </a:t>
            </a:r>
            <a:r>
              <a:rPr lang="it-IT" dirty="0" err="1"/>
              <a:t>flat</a:t>
            </a:r>
            <a:r>
              <a:rPr lang="it-IT" dirty="0"/>
              <a:t> corners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75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Thicken</a:t>
            </a:r>
            <a:r>
              <a:rPr lang="it-IT" dirty="0"/>
              <a:t> for </a:t>
            </a:r>
            <a:r>
              <a:rPr lang="it-IT" dirty="0" err="1"/>
              <a:t>creating</a:t>
            </a:r>
            <a:r>
              <a:rPr lang="it-IT" dirty="0"/>
              <a:t>  3D </a:t>
            </a:r>
            <a:r>
              <a:rPr lang="it-IT" dirty="0" err="1"/>
              <a:t>shapes</a:t>
            </a:r>
            <a:r>
              <a:rPr lang="it-IT" dirty="0"/>
              <a:t> on </a:t>
            </a:r>
            <a:r>
              <a:rPr lang="it-IT" dirty="0" err="1"/>
              <a:t>curved</a:t>
            </a:r>
            <a:r>
              <a:rPr lang="it-IT" dirty="0"/>
              <a:t> </a:t>
            </a:r>
            <a:r>
              <a:rPr lang="it-IT" dirty="0" err="1"/>
              <a:t>surfaces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76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Pattern to </a:t>
            </a:r>
            <a:r>
              <a:rPr lang="it-IT" dirty="0" err="1"/>
              <a:t>repeat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feature in </a:t>
            </a:r>
            <a:r>
              <a:rPr lang="it-IT" dirty="0" err="1"/>
              <a:t>different</a:t>
            </a:r>
            <a:r>
              <a:rPr lang="it-IT" dirty="0"/>
              <a:t> positions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AE14B-FE78-4FCD-8961-5ACB21C2E32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81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8312F0-F1DA-22E2-2463-1C5016025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78B97F-3049-46D0-56EB-6477B9514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7D2D3C-8568-0880-AEDD-D03034EE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8635F7-E58F-0815-AF53-6C67BFF0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EBD60A-F602-DC38-FB4B-34DF1F69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15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4DB7D-E94A-0BB6-0F03-8C64456A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F1A9AB-035D-6615-CDBA-3F04C5F15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35F903-510E-FE88-DE87-3D737F5E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4DDAF-253D-7F30-27CA-9E297F42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5A4B47-CC49-51FE-D271-C9D74F4E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5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297125-7E90-D20B-4B0E-5C5E7CFEE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F45FFCA-069C-CE04-FE65-1449510DD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0E8EC3-B8B2-E02A-74EF-617C9A49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4EF62-6DEE-7296-2174-E1C82252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86E9BC-3DD9-736D-282F-DCBCECA8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3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0765D4-CC06-AA6C-4FBB-8443CFCA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DC1D00-EC3F-71EC-971F-19EE5324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D0C13-3116-BF11-F5F1-428D205D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4C959B-C0C3-2027-CC74-508A0C57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19B4C-7F2D-05B2-2DE3-DAE9FC45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40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0BB55-EA17-110E-C7AE-C0E51AF0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2DD87E-3382-A1B1-DD7C-F8B206792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A4E2D4-EBF3-A16A-02E3-F08CC1BD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205B64-005F-7970-F050-92535316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56CD66-E384-53E9-21CB-CFB3D7CC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950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A20411-1FD8-01BC-FB73-FD24B783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13E798-0EE8-24ED-C5F9-12C07BBB4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B64B10-2E74-518D-2ED7-4DE5C93FD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B26A96-CB34-6917-ABEF-33CCD812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18E4C6-4883-4880-C2B5-C1A72116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8A53A1-6248-E888-9AE8-D913A802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19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A743F-15D6-6F52-F272-7703E813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73EC56-18E7-3D82-B321-10AC660E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481CA6-5FF8-97A5-AFAD-17D00BD2E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387EFB-CDEF-3177-2F95-A6F641DAA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DBCF87-C3B8-7500-0368-ABA1E5EF8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4617BFE-B2B1-67AF-6591-5419231F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AECCB88-5216-0F97-2DB5-AE4B5D80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B623D90-16C6-8A71-7773-19C07F53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6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22E6C-EDC1-30EB-F8B1-B7644C7E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D33967-C642-0D7A-C41C-B8B85447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E1960E-E4A4-C88E-7365-C474CF9E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59394F5-32BA-98D9-9235-6C9A215D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00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DD32E86-4C06-7C63-BF7D-7C35499C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9989594-9E61-EB1A-FACD-B645B2F3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D6B18D-84F6-A420-A955-C8256E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64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D26497-F92B-FEBF-E180-FD3CE7BC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3D747-02F4-289E-6223-231D76FB2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52CB3B-48EA-05F3-18FA-2E4D8ECB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9BD1E7-034E-CDAD-82A9-C73EF138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7C4D74-F7C9-35E3-6B62-650CF893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FB94062-40DF-4F6B-B7C8-6E56BE1D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1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46DC3-B9FB-C430-3CC6-505FB44B0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68DD86E-CAFB-7F9E-08AC-FF54069B5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132F4D-87CE-FECB-6C2D-07F2F5ECA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897A8C-27E1-429F-D0DB-BE08DDF8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EEB5EC-EC90-FDAD-077E-5F705997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862D861-9AE4-8CD8-F2BE-0E2D2B83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412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740621F-FC69-3084-0ACC-3D611896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9B67DC-6C9E-7928-C5F4-7BB789A1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2CA58A-07A2-4B8A-0055-361124686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F51F7-87D6-4809-ABCC-00A43922F172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43661-522D-4C3D-76A0-439874015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06D690-15B6-1728-1299-491CE64B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4F88-7CAD-4E5E-848D-2DAF31983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96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7" descr="Machine gears">
            <a:extLst>
              <a:ext uri="{FF2B5EF4-FFF2-40B4-BE49-F238E27FC236}">
                <a16:creationId xmlns:a16="http://schemas.microsoft.com/office/drawing/2014/main" id="{CAB63174-AFA6-3E8F-43D1-370ED60DB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4" r="23289" b="13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8B59E3-8B02-C635-9880-2745A7F2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1255014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Mechanical Design Methods in Robotics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8456D8-7FE7-536C-0125-DBCC03FA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301523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Yassin Farah – S4801788</a:t>
            </a:r>
          </a:p>
          <a:p>
            <a:pPr marL="0" indent="0">
              <a:buNone/>
            </a:pPr>
            <a:r>
              <a:rPr lang="en-US" sz="17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Raffaele </a:t>
            </a:r>
            <a:r>
              <a:rPr lang="en-US" sz="17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Pumpo</a:t>
            </a:r>
            <a:r>
              <a:rPr lang="en-US" sz="17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– S5457102</a:t>
            </a:r>
          </a:p>
          <a:p>
            <a:pPr marL="0" indent="0">
              <a:buNone/>
            </a:pPr>
            <a:r>
              <a:rPr lang="en-US" sz="17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Emanuele Buzzurro – S5147474</a:t>
            </a:r>
          </a:p>
        </p:txBody>
      </p:sp>
      <p:pic>
        <p:nvPicPr>
          <p:cNvPr id="16" name="Immagine 15" descr="Immagine che contiene testo, Carattere, grafica, Elementi grafici&#10;&#10;Descrizione generata automaticamente">
            <a:extLst>
              <a:ext uri="{FF2B5EF4-FFF2-40B4-BE49-F238E27FC236}">
                <a16:creationId xmlns:a16="http://schemas.microsoft.com/office/drawing/2014/main" id="{666F4D41-4E7C-F073-A2B9-1C1A4D77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5189215"/>
            <a:ext cx="5647778" cy="8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997309"/>
                  </p:ext>
                </p:extLst>
              </p:nvPr>
            </p:nvGraphicFramePr>
            <p:xfrm rot="16200000">
              <a:off x="2634813" y="2114035"/>
              <a:ext cx="6922373" cy="2694303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6922373" cy="2694303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9203788" ay="-4502494" az="-92507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20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634813" y="2114035"/>
                <a:ext cx="6922373" cy="26943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7720FE-7955-B908-64FD-09B5A61FF1A5}"/>
              </a:ext>
            </a:extLst>
          </p:cNvPr>
          <p:cNvSpPr txBox="1"/>
          <p:nvPr/>
        </p:nvSpPr>
        <p:spPr>
          <a:xfrm>
            <a:off x="885139" y="877824"/>
            <a:ext cx="3079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Pattern</a:t>
            </a:r>
          </a:p>
        </p:txBody>
      </p:sp>
      <p:pic>
        <p:nvPicPr>
          <p:cNvPr id="6" name="Immagine 5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A0E250E0-8ECC-ED96-1C52-3B83F2899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00" y="6208426"/>
            <a:ext cx="2598821" cy="433049"/>
          </a:xfrm>
          <a:prstGeom prst="rect">
            <a:avLst/>
          </a:prstGeom>
        </p:spPr>
      </p:pic>
      <p:sp>
        <p:nvSpPr>
          <p:cNvPr id="3" name="Freccia a sinistra 2">
            <a:extLst>
              <a:ext uri="{FF2B5EF4-FFF2-40B4-BE49-F238E27FC236}">
                <a16:creationId xmlns:a16="http://schemas.microsoft.com/office/drawing/2014/main" id="{61F79D26-3C5A-02A9-E80F-2DDB73FE88CB}"/>
              </a:ext>
            </a:extLst>
          </p:cNvPr>
          <p:cNvSpPr/>
          <p:nvPr/>
        </p:nvSpPr>
        <p:spPr>
          <a:xfrm rot="11172073">
            <a:off x="3132143" y="1766435"/>
            <a:ext cx="1951647" cy="397239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A8EA4375-DA01-6E6D-20FE-8FE5BDAEF471}"/>
              </a:ext>
            </a:extLst>
          </p:cNvPr>
          <p:cNvSpPr/>
          <p:nvPr/>
        </p:nvSpPr>
        <p:spPr>
          <a:xfrm rot="11172073">
            <a:off x="2989074" y="2927513"/>
            <a:ext cx="1951647" cy="397239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ccia a sinistra 7">
            <a:extLst>
              <a:ext uri="{FF2B5EF4-FFF2-40B4-BE49-F238E27FC236}">
                <a16:creationId xmlns:a16="http://schemas.microsoft.com/office/drawing/2014/main" id="{6F42299C-ED60-D03A-02FD-12AC28A422E6}"/>
              </a:ext>
            </a:extLst>
          </p:cNvPr>
          <p:cNvSpPr/>
          <p:nvPr/>
        </p:nvSpPr>
        <p:spPr>
          <a:xfrm rot="11172073">
            <a:off x="2885264" y="4022093"/>
            <a:ext cx="1951647" cy="397239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6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13292"/>
                  </p:ext>
                </p:extLst>
              </p:nvPr>
            </p:nvGraphicFramePr>
            <p:xfrm rot="10800000">
              <a:off x="4795964" y="0"/>
              <a:ext cx="7454557" cy="585511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7454557" cy="5855112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5305106" ay="-154752" az="72876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20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4795964" y="0"/>
                <a:ext cx="7454557" cy="58551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245ED7-8D5A-4031-B20F-FF6B115F9FF6}"/>
              </a:ext>
            </a:extLst>
          </p:cNvPr>
          <p:cNvSpPr txBox="1"/>
          <p:nvPr/>
        </p:nvSpPr>
        <p:spPr>
          <a:xfrm>
            <a:off x="1484865" y="2239710"/>
            <a:ext cx="3027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Shell</a:t>
            </a:r>
          </a:p>
        </p:txBody>
      </p:sp>
      <p:pic>
        <p:nvPicPr>
          <p:cNvPr id="6" name="Immagine 5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3F4D023-12A6-C189-2760-754E362BE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00" y="6208426"/>
            <a:ext cx="2598821" cy="433049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66A1EF5-7BFD-76F6-7677-263D1B6E9B7C}"/>
              </a:ext>
            </a:extLst>
          </p:cNvPr>
          <p:cNvSpPr/>
          <p:nvPr/>
        </p:nvSpPr>
        <p:spPr>
          <a:xfrm rot="21207123">
            <a:off x="4318090" y="2388193"/>
            <a:ext cx="2515359" cy="19874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27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0CCD73AB-82DC-AABE-6F6F-20E8C3DA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86267"/>
            <a:ext cx="6096000" cy="6366934"/>
          </a:xfrm>
          <a:prstGeom prst="rect">
            <a:avLst/>
          </a:prstGeom>
        </p:spPr>
      </p:pic>
      <p:pic>
        <p:nvPicPr>
          <p:cNvPr id="9" name="Immagine 8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57D311-2684-C410-BF18-963525A44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12093"/>
          <a:stretch/>
        </p:blipFill>
        <p:spPr>
          <a:xfrm>
            <a:off x="689052" y="1339473"/>
            <a:ext cx="5203746" cy="37381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6A5D5B-E844-350D-448A-29753C521D9D}"/>
              </a:ext>
            </a:extLst>
          </p:cNvPr>
          <p:cNvSpPr txBox="1"/>
          <p:nvPr/>
        </p:nvSpPr>
        <p:spPr>
          <a:xfrm>
            <a:off x="0" y="-1"/>
            <a:ext cx="6172202" cy="6858000"/>
          </a:xfrm>
          <a:custGeom>
            <a:avLst/>
            <a:gdLst/>
            <a:ahLst/>
            <a:cxnLst/>
            <a:rect l="l" t="t" r="r" b="b"/>
            <a:pathLst>
              <a:path w="6172202" h="6858000">
                <a:moveTo>
                  <a:pt x="2310910" y="3173504"/>
                </a:moveTo>
                <a:lnTo>
                  <a:pt x="2382720" y="3173504"/>
                </a:lnTo>
                <a:cubicBezTo>
                  <a:pt x="2421663" y="3173504"/>
                  <a:pt x="2452173" y="3186650"/>
                  <a:pt x="2474249" y="3212943"/>
                </a:cubicBezTo>
                <a:cubicBezTo>
                  <a:pt x="2496325" y="3239236"/>
                  <a:pt x="2507363" y="3273342"/>
                  <a:pt x="2507363" y="3315262"/>
                </a:cubicBezTo>
                <a:lnTo>
                  <a:pt x="2507363" y="3405675"/>
                </a:lnTo>
                <a:cubicBezTo>
                  <a:pt x="2507363" y="3448091"/>
                  <a:pt x="2496325" y="3482446"/>
                  <a:pt x="2474249" y="3508739"/>
                </a:cubicBezTo>
                <a:cubicBezTo>
                  <a:pt x="2452173" y="3535032"/>
                  <a:pt x="2421663" y="3548178"/>
                  <a:pt x="2382720" y="3548178"/>
                </a:cubicBezTo>
                <a:lnTo>
                  <a:pt x="2310910" y="3548178"/>
                </a:lnTo>
                <a:close/>
                <a:moveTo>
                  <a:pt x="1850213" y="3166807"/>
                </a:moveTo>
                <a:cubicBezTo>
                  <a:pt x="1895853" y="3166807"/>
                  <a:pt x="1930332" y="3184294"/>
                  <a:pt x="1953648" y="3219268"/>
                </a:cubicBezTo>
                <a:cubicBezTo>
                  <a:pt x="1976965" y="3254243"/>
                  <a:pt x="1988623" y="3299759"/>
                  <a:pt x="1988623" y="3355818"/>
                </a:cubicBezTo>
                <a:lnTo>
                  <a:pt x="1988623" y="3364748"/>
                </a:lnTo>
                <a:cubicBezTo>
                  <a:pt x="1988623" y="3421799"/>
                  <a:pt x="1977089" y="3467749"/>
                  <a:pt x="1954020" y="3502600"/>
                </a:cubicBezTo>
                <a:cubicBezTo>
                  <a:pt x="1930952" y="3537450"/>
                  <a:pt x="1896473" y="3554876"/>
                  <a:pt x="1850585" y="3554876"/>
                </a:cubicBezTo>
                <a:cubicBezTo>
                  <a:pt x="1805192" y="3554876"/>
                  <a:pt x="1771148" y="3537450"/>
                  <a:pt x="1748451" y="3502600"/>
                </a:cubicBezTo>
                <a:cubicBezTo>
                  <a:pt x="1725755" y="3467749"/>
                  <a:pt x="1714407" y="3421799"/>
                  <a:pt x="1714407" y="3364748"/>
                </a:cubicBezTo>
                <a:lnTo>
                  <a:pt x="1714407" y="3355818"/>
                </a:lnTo>
                <a:cubicBezTo>
                  <a:pt x="1714407" y="3299263"/>
                  <a:pt x="1725631" y="3253623"/>
                  <a:pt x="1748079" y="3218896"/>
                </a:cubicBezTo>
                <a:cubicBezTo>
                  <a:pt x="1770528" y="3184170"/>
                  <a:pt x="1804572" y="3166807"/>
                  <a:pt x="1850213" y="3166807"/>
                </a:cubicBezTo>
                <a:close/>
                <a:moveTo>
                  <a:pt x="4316295" y="3089788"/>
                </a:moveTo>
                <a:lnTo>
                  <a:pt x="4316295" y="3155272"/>
                </a:lnTo>
                <a:lnTo>
                  <a:pt x="4373966" y="3166434"/>
                </a:lnTo>
                <a:lnTo>
                  <a:pt x="4373966" y="3555248"/>
                </a:lnTo>
                <a:lnTo>
                  <a:pt x="4316295" y="3566410"/>
                </a:lnTo>
                <a:lnTo>
                  <a:pt x="4316295" y="3631522"/>
                </a:lnTo>
                <a:lnTo>
                  <a:pt x="4540653" y="3631522"/>
                </a:lnTo>
                <a:lnTo>
                  <a:pt x="4540653" y="3566410"/>
                </a:lnTo>
                <a:lnTo>
                  <a:pt x="4482610" y="3555248"/>
                </a:lnTo>
                <a:lnTo>
                  <a:pt x="4482610" y="3267265"/>
                </a:lnTo>
                <a:lnTo>
                  <a:pt x="4484843" y="3266893"/>
                </a:lnTo>
                <a:lnTo>
                  <a:pt x="4703620" y="3631522"/>
                </a:lnTo>
                <a:lnTo>
                  <a:pt x="4811892" y="3631522"/>
                </a:lnTo>
                <a:lnTo>
                  <a:pt x="4811892" y="3166434"/>
                </a:lnTo>
                <a:lnTo>
                  <a:pt x="4869935" y="3155272"/>
                </a:lnTo>
                <a:lnTo>
                  <a:pt x="4869935" y="3089788"/>
                </a:lnTo>
                <a:lnTo>
                  <a:pt x="4811892" y="3089788"/>
                </a:lnTo>
                <a:lnTo>
                  <a:pt x="4645577" y="3089788"/>
                </a:lnTo>
                <a:lnTo>
                  <a:pt x="4645577" y="3155272"/>
                </a:lnTo>
                <a:lnTo>
                  <a:pt x="4703620" y="3166434"/>
                </a:lnTo>
                <a:lnTo>
                  <a:pt x="4703620" y="3454045"/>
                </a:lnTo>
                <a:lnTo>
                  <a:pt x="4701387" y="3454417"/>
                </a:lnTo>
                <a:lnTo>
                  <a:pt x="4482610" y="3089788"/>
                </a:lnTo>
                <a:lnTo>
                  <a:pt x="4373966" y="3089788"/>
                </a:lnTo>
                <a:close/>
                <a:moveTo>
                  <a:pt x="4049223" y="3089788"/>
                </a:moveTo>
                <a:lnTo>
                  <a:pt x="4049223" y="3155272"/>
                </a:lnTo>
                <a:lnTo>
                  <a:pt x="4107266" y="3166434"/>
                </a:lnTo>
                <a:lnTo>
                  <a:pt x="4107266" y="3555248"/>
                </a:lnTo>
                <a:lnTo>
                  <a:pt x="4049223" y="3566410"/>
                </a:lnTo>
                <a:lnTo>
                  <a:pt x="4049223" y="3631522"/>
                </a:lnTo>
                <a:lnTo>
                  <a:pt x="4273581" y="3631522"/>
                </a:lnTo>
                <a:lnTo>
                  <a:pt x="4273581" y="3566410"/>
                </a:lnTo>
                <a:lnTo>
                  <a:pt x="4215538" y="3555248"/>
                </a:lnTo>
                <a:lnTo>
                  <a:pt x="4215538" y="3166434"/>
                </a:lnTo>
                <a:lnTo>
                  <a:pt x="4273581" y="3155272"/>
                </a:lnTo>
                <a:lnTo>
                  <a:pt x="4273581" y="3089788"/>
                </a:lnTo>
                <a:close/>
                <a:moveTo>
                  <a:pt x="3601920" y="3089788"/>
                </a:moveTo>
                <a:lnTo>
                  <a:pt x="3601920" y="3155272"/>
                </a:lnTo>
                <a:lnTo>
                  <a:pt x="3659591" y="3166434"/>
                </a:lnTo>
                <a:lnTo>
                  <a:pt x="3659591" y="3555248"/>
                </a:lnTo>
                <a:lnTo>
                  <a:pt x="3601920" y="3566410"/>
                </a:lnTo>
                <a:lnTo>
                  <a:pt x="3601920" y="3631522"/>
                </a:lnTo>
                <a:lnTo>
                  <a:pt x="4009337" y="3631522"/>
                </a:lnTo>
                <a:lnTo>
                  <a:pt x="4009337" y="3480090"/>
                </a:lnTo>
                <a:lnTo>
                  <a:pt x="3926365" y="3480090"/>
                </a:lnTo>
                <a:lnTo>
                  <a:pt x="3921156" y="3548178"/>
                </a:lnTo>
                <a:lnTo>
                  <a:pt x="3768235" y="3548178"/>
                </a:lnTo>
                <a:lnTo>
                  <a:pt x="3768235" y="3166434"/>
                </a:lnTo>
                <a:lnTo>
                  <a:pt x="3826278" y="3155272"/>
                </a:lnTo>
                <a:lnTo>
                  <a:pt x="3826278" y="3089788"/>
                </a:lnTo>
                <a:lnTo>
                  <a:pt x="3768235" y="3089788"/>
                </a:lnTo>
                <a:lnTo>
                  <a:pt x="3659591" y="3089788"/>
                </a:lnTo>
                <a:close/>
                <a:moveTo>
                  <a:pt x="3154245" y="3089788"/>
                </a:moveTo>
                <a:lnTo>
                  <a:pt x="3154245" y="3155272"/>
                </a:lnTo>
                <a:lnTo>
                  <a:pt x="3211916" y="3166434"/>
                </a:lnTo>
                <a:lnTo>
                  <a:pt x="3211916" y="3555248"/>
                </a:lnTo>
                <a:lnTo>
                  <a:pt x="3154245" y="3566410"/>
                </a:lnTo>
                <a:lnTo>
                  <a:pt x="3154245" y="3631522"/>
                </a:lnTo>
                <a:lnTo>
                  <a:pt x="3561662" y="3631522"/>
                </a:lnTo>
                <a:lnTo>
                  <a:pt x="3561662" y="3480090"/>
                </a:lnTo>
                <a:lnTo>
                  <a:pt x="3478690" y="3480090"/>
                </a:lnTo>
                <a:lnTo>
                  <a:pt x="3473481" y="3548178"/>
                </a:lnTo>
                <a:lnTo>
                  <a:pt x="3320560" y="3548178"/>
                </a:lnTo>
                <a:lnTo>
                  <a:pt x="3320560" y="3166434"/>
                </a:lnTo>
                <a:lnTo>
                  <a:pt x="3378603" y="3155272"/>
                </a:lnTo>
                <a:lnTo>
                  <a:pt x="3378603" y="3089788"/>
                </a:lnTo>
                <a:lnTo>
                  <a:pt x="3320560" y="3089788"/>
                </a:lnTo>
                <a:lnTo>
                  <a:pt x="3211916" y="3089788"/>
                </a:lnTo>
                <a:close/>
                <a:moveTo>
                  <a:pt x="2668470" y="3089788"/>
                </a:moveTo>
                <a:lnTo>
                  <a:pt x="2668470" y="3155272"/>
                </a:lnTo>
                <a:lnTo>
                  <a:pt x="2726141" y="3166434"/>
                </a:lnTo>
                <a:lnTo>
                  <a:pt x="2726141" y="3555248"/>
                </a:lnTo>
                <a:lnTo>
                  <a:pt x="2668470" y="3566410"/>
                </a:lnTo>
                <a:lnTo>
                  <a:pt x="2668470" y="3631522"/>
                </a:lnTo>
                <a:lnTo>
                  <a:pt x="3097095" y="3631522"/>
                </a:lnTo>
                <a:lnTo>
                  <a:pt x="3097095" y="3483438"/>
                </a:lnTo>
                <a:lnTo>
                  <a:pt x="3014495" y="3483438"/>
                </a:lnTo>
                <a:lnTo>
                  <a:pt x="3009658" y="3548178"/>
                </a:lnTo>
                <a:lnTo>
                  <a:pt x="2834785" y="3548178"/>
                </a:lnTo>
                <a:lnTo>
                  <a:pt x="2834785" y="3393397"/>
                </a:lnTo>
                <a:lnTo>
                  <a:pt x="3018216" y="3393397"/>
                </a:lnTo>
                <a:lnTo>
                  <a:pt x="3018216" y="3309681"/>
                </a:lnTo>
                <a:lnTo>
                  <a:pt x="2834785" y="3309681"/>
                </a:lnTo>
                <a:lnTo>
                  <a:pt x="2834785" y="3173504"/>
                </a:lnTo>
                <a:lnTo>
                  <a:pt x="3008170" y="3173504"/>
                </a:lnTo>
                <a:lnTo>
                  <a:pt x="3013007" y="3238244"/>
                </a:lnTo>
                <a:lnTo>
                  <a:pt x="3096350" y="3238244"/>
                </a:lnTo>
                <a:lnTo>
                  <a:pt x="3096350" y="3089788"/>
                </a:lnTo>
                <a:lnTo>
                  <a:pt x="2726141" y="3089788"/>
                </a:lnTo>
                <a:close/>
                <a:moveTo>
                  <a:pt x="2144595" y="3089788"/>
                </a:moveTo>
                <a:lnTo>
                  <a:pt x="2144595" y="3155272"/>
                </a:lnTo>
                <a:lnTo>
                  <a:pt x="2202266" y="3166434"/>
                </a:lnTo>
                <a:lnTo>
                  <a:pt x="2202266" y="3555248"/>
                </a:lnTo>
                <a:lnTo>
                  <a:pt x="2144595" y="3566410"/>
                </a:lnTo>
                <a:lnTo>
                  <a:pt x="2144595" y="3631522"/>
                </a:lnTo>
                <a:lnTo>
                  <a:pt x="2388301" y="3631522"/>
                </a:lnTo>
                <a:cubicBezTo>
                  <a:pt x="2454529" y="3631522"/>
                  <a:pt x="2509100" y="3610500"/>
                  <a:pt x="2552012" y="3568456"/>
                </a:cubicBezTo>
                <a:cubicBezTo>
                  <a:pt x="2594924" y="3526412"/>
                  <a:pt x="2616380" y="3472152"/>
                  <a:pt x="2616380" y="3405675"/>
                </a:cubicBezTo>
                <a:lnTo>
                  <a:pt x="2616380" y="3316007"/>
                </a:lnTo>
                <a:cubicBezTo>
                  <a:pt x="2616380" y="3249778"/>
                  <a:pt x="2594924" y="3195518"/>
                  <a:pt x="2552012" y="3153226"/>
                </a:cubicBezTo>
                <a:cubicBezTo>
                  <a:pt x="2509100" y="3110934"/>
                  <a:pt x="2454529" y="3089788"/>
                  <a:pt x="2388301" y="3089788"/>
                </a:cubicBezTo>
                <a:lnTo>
                  <a:pt x="2202266" y="3089788"/>
                </a:lnTo>
                <a:close/>
                <a:moveTo>
                  <a:pt x="887295" y="3089788"/>
                </a:moveTo>
                <a:lnTo>
                  <a:pt x="887295" y="3155272"/>
                </a:lnTo>
                <a:lnTo>
                  <a:pt x="944966" y="3166434"/>
                </a:lnTo>
                <a:lnTo>
                  <a:pt x="944966" y="3555248"/>
                </a:lnTo>
                <a:lnTo>
                  <a:pt x="887295" y="3566410"/>
                </a:lnTo>
                <a:lnTo>
                  <a:pt x="887295" y="3631522"/>
                </a:lnTo>
                <a:lnTo>
                  <a:pt x="1111653" y="3631522"/>
                </a:lnTo>
                <a:lnTo>
                  <a:pt x="1111653" y="3566410"/>
                </a:lnTo>
                <a:lnTo>
                  <a:pt x="1053610" y="3555248"/>
                </a:lnTo>
                <a:lnTo>
                  <a:pt x="1053610" y="3470044"/>
                </a:lnTo>
                <a:lnTo>
                  <a:pt x="1043192" y="3232291"/>
                </a:lnTo>
                <a:lnTo>
                  <a:pt x="1045425" y="3231919"/>
                </a:lnTo>
                <a:lnTo>
                  <a:pt x="1189788" y="3631522"/>
                </a:lnTo>
                <a:lnTo>
                  <a:pt x="1262714" y="3631522"/>
                </a:lnTo>
                <a:lnTo>
                  <a:pt x="1407821" y="3230430"/>
                </a:lnTo>
                <a:lnTo>
                  <a:pt x="1410053" y="3230803"/>
                </a:lnTo>
                <a:lnTo>
                  <a:pt x="1399636" y="3470044"/>
                </a:lnTo>
                <a:lnTo>
                  <a:pt x="1399636" y="3555248"/>
                </a:lnTo>
                <a:lnTo>
                  <a:pt x="1341965" y="3566410"/>
                </a:lnTo>
                <a:lnTo>
                  <a:pt x="1341965" y="3631522"/>
                </a:lnTo>
                <a:lnTo>
                  <a:pt x="1566323" y="3631522"/>
                </a:lnTo>
                <a:lnTo>
                  <a:pt x="1566323" y="3566410"/>
                </a:lnTo>
                <a:lnTo>
                  <a:pt x="1508280" y="3555248"/>
                </a:lnTo>
                <a:lnTo>
                  <a:pt x="1508280" y="3166434"/>
                </a:lnTo>
                <a:lnTo>
                  <a:pt x="1566323" y="3155272"/>
                </a:lnTo>
                <a:lnTo>
                  <a:pt x="1566323" y="3089788"/>
                </a:lnTo>
                <a:lnTo>
                  <a:pt x="1366149" y="3089788"/>
                </a:lnTo>
                <a:lnTo>
                  <a:pt x="1226995" y="3489019"/>
                </a:lnTo>
                <a:lnTo>
                  <a:pt x="1224762" y="3489019"/>
                </a:lnTo>
                <a:lnTo>
                  <a:pt x="1086725" y="3089788"/>
                </a:lnTo>
                <a:lnTo>
                  <a:pt x="944966" y="3089788"/>
                </a:lnTo>
                <a:close/>
                <a:moveTo>
                  <a:pt x="5148691" y="3081974"/>
                </a:moveTo>
                <a:cubicBezTo>
                  <a:pt x="5075765" y="3081974"/>
                  <a:pt x="5016667" y="3107399"/>
                  <a:pt x="4971399" y="3158249"/>
                </a:cubicBezTo>
                <a:cubicBezTo>
                  <a:pt x="4926130" y="3209098"/>
                  <a:pt x="4903496" y="3275079"/>
                  <a:pt x="4903496" y="3356190"/>
                </a:cubicBezTo>
                <a:lnTo>
                  <a:pt x="4903496" y="3374794"/>
                </a:lnTo>
                <a:cubicBezTo>
                  <a:pt x="4903496" y="3453176"/>
                  <a:pt x="4926440" y="3516862"/>
                  <a:pt x="4972329" y="3565852"/>
                </a:cubicBezTo>
                <a:cubicBezTo>
                  <a:pt x="5018218" y="3614841"/>
                  <a:pt x="5077749" y="3639336"/>
                  <a:pt x="5150923" y="3639336"/>
                </a:cubicBezTo>
                <a:cubicBezTo>
                  <a:pt x="5202517" y="3639336"/>
                  <a:pt x="5245181" y="3632328"/>
                  <a:pt x="5278915" y="3618314"/>
                </a:cubicBezTo>
                <a:cubicBezTo>
                  <a:pt x="5312649" y="3604299"/>
                  <a:pt x="5338322" y="3588610"/>
                  <a:pt x="5355934" y="3571247"/>
                </a:cubicBezTo>
                <a:lnTo>
                  <a:pt x="5355934" y="3363259"/>
                </a:lnTo>
                <a:lnTo>
                  <a:pt x="5169526" y="3363259"/>
                </a:lnTo>
                <a:lnTo>
                  <a:pt x="5169526" y="3439534"/>
                </a:lnTo>
                <a:lnTo>
                  <a:pt x="5246917" y="3445487"/>
                </a:lnTo>
                <a:lnTo>
                  <a:pt x="5246917" y="3537388"/>
                </a:lnTo>
                <a:cubicBezTo>
                  <a:pt x="5239227" y="3542349"/>
                  <a:pt x="5228623" y="3546690"/>
                  <a:pt x="5215105" y="3550411"/>
                </a:cubicBezTo>
                <a:cubicBezTo>
                  <a:pt x="5201586" y="3554132"/>
                  <a:pt x="5183913" y="3555992"/>
                  <a:pt x="5162085" y="3555992"/>
                </a:cubicBezTo>
                <a:cubicBezTo>
                  <a:pt x="5113468" y="3555992"/>
                  <a:pt x="5076261" y="3539559"/>
                  <a:pt x="5050464" y="3506693"/>
                </a:cubicBezTo>
                <a:cubicBezTo>
                  <a:pt x="5024667" y="3473826"/>
                  <a:pt x="5011769" y="3429860"/>
                  <a:pt x="5011769" y="3374794"/>
                </a:cubicBezTo>
                <a:lnTo>
                  <a:pt x="5011769" y="3355446"/>
                </a:lnTo>
                <a:cubicBezTo>
                  <a:pt x="5011769" y="3298891"/>
                  <a:pt x="5024915" y="3253127"/>
                  <a:pt x="5051208" y="3218152"/>
                </a:cubicBezTo>
                <a:cubicBezTo>
                  <a:pt x="5077501" y="3183177"/>
                  <a:pt x="5114336" y="3165690"/>
                  <a:pt x="5161713" y="3165690"/>
                </a:cubicBezTo>
                <a:cubicBezTo>
                  <a:pt x="5182797" y="3165690"/>
                  <a:pt x="5201462" y="3168233"/>
                  <a:pt x="5217710" y="3173318"/>
                </a:cubicBezTo>
                <a:cubicBezTo>
                  <a:pt x="5233957" y="3178402"/>
                  <a:pt x="5247041" y="3185162"/>
                  <a:pt x="5256963" y="3193595"/>
                </a:cubicBezTo>
                <a:lnTo>
                  <a:pt x="5272218" y="3266149"/>
                </a:lnTo>
                <a:lnTo>
                  <a:pt x="5352585" y="3266149"/>
                </a:lnTo>
                <a:lnTo>
                  <a:pt x="5352585" y="3157132"/>
                </a:lnTo>
                <a:cubicBezTo>
                  <a:pt x="5329268" y="3134064"/>
                  <a:pt x="5300061" y="3115771"/>
                  <a:pt x="5264962" y="3102252"/>
                </a:cubicBezTo>
                <a:cubicBezTo>
                  <a:pt x="5229864" y="3088734"/>
                  <a:pt x="5191107" y="3081974"/>
                  <a:pt x="5148691" y="3081974"/>
                </a:cubicBezTo>
                <a:close/>
                <a:moveTo>
                  <a:pt x="1850213" y="3081974"/>
                </a:moveTo>
                <a:cubicBezTo>
                  <a:pt x="1777039" y="3081974"/>
                  <a:pt x="1718004" y="3108019"/>
                  <a:pt x="1673107" y="3160109"/>
                </a:cubicBezTo>
                <a:cubicBezTo>
                  <a:pt x="1628211" y="3212199"/>
                  <a:pt x="1605763" y="3277683"/>
                  <a:pt x="1605763" y="3356562"/>
                </a:cubicBezTo>
                <a:lnTo>
                  <a:pt x="1605763" y="3364748"/>
                </a:lnTo>
                <a:cubicBezTo>
                  <a:pt x="1605763" y="3444123"/>
                  <a:pt x="1628273" y="3509731"/>
                  <a:pt x="1673293" y="3561573"/>
                </a:cubicBezTo>
                <a:cubicBezTo>
                  <a:pt x="1718314" y="3613415"/>
                  <a:pt x="1777411" y="3639336"/>
                  <a:pt x="1850585" y="3639336"/>
                </a:cubicBezTo>
                <a:cubicBezTo>
                  <a:pt x="1924007" y="3639336"/>
                  <a:pt x="1983414" y="3613415"/>
                  <a:pt x="2028806" y="3561573"/>
                </a:cubicBezTo>
                <a:cubicBezTo>
                  <a:pt x="2074199" y="3509731"/>
                  <a:pt x="2096895" y="3444123"/>
                  <a:pt x="2096895" y="3364748"/>
                </a:cubicBezTo>
                <a:lnTo>
                  <a:pt x="2096895" y="3356562"/>
                </a:lnTo>
                <a:cubicBezTo>
                  <a:pt x="2096895" y="3277683"/>
                  <a:pt x="2074137" y="3212199"/>
                  <a:pt x="2028621" y="3160109"/>
                </a:cubicBezTo>
                <a:cubicBezTo>
                  <a:pt x="1983104" y="3108019"/>
                  <a:pt x="1923635" y="3081974"/>
                  <a:pt x="1850213" y="3081974"/>
                </a:cubicBezTo>
                <a:close/>
                <a:moveTo>
                  <a:pt x="0" y="0"/>
                </a:moveTo>
                <a:lnTo>
                  <a:pt x="6172202" y="0"/>
                </a:lnTo>
                <a:lnTo>
                  <a:pt x="61722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60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C472A-D111-8736-EF1C-3114D8ECB324}"/>
              </a:ext>
            </a:extLst>
          </p:cNvPr>
          <p:cNvSpPr txBox="1"/>
          <p:nvPr/>
        </p:nvSpPr>
        <p:spPr>
          <a:xfrm>
            <a:off x="6070600" y="-1"/>
            <a:ext cx="6172202" cy="6858001"/>
          </a:xfrm>
          <a:custGeom>
            <a:avLst/>
            <a:gdLst/>
            <a:ahLst/>
            <a:cxnLst/>
            <a:rect l="l" t="t" r="r" b="b"/>
            <a:pathLst>
              <a:path w="6172202" h="6858001">
                <a:moveTo>
                  <a:pt x="4024152" y="3324413"/>
                </a:moveTo>
                <a:lnTo>
                  <a:pt x="4132424" y="3324413"/>
                </a:lnTo>
                <a:cubicBezTo>
                  <a:pt x="4160205" y="3324413"/>
                  <a:pt x="4180545" y="3331420"/>
                  <a:pt x="4193444" y="3345435"/>
                </a:cubicBezTo>
                <a:cubicBezTo>
                  <a:pt x="4206342" y="3359450"/>
                  <a:pt x="4212791" y="3379727"/>
                  <a:pt x="4212791" y="3406268"/>
                </a:cubicBezTo>
                <a:cubicBezTo>
                  <a:pt x="4212791" y="3430825"/>
                  <a:pt x="4205226" y="3449366"/>
                  <a:pt x="4190095" y="3461893"/>
                </a:cubicBezTo>
                <a:cubicBezTo>
                  <a:pt x="4174964" y="3474419"/>
                  <a:pt x="4153012" y="3480682"/>
                  <a:pt x="4124238" y="3480682"/>
                </a:cubicBezTo>
                <a:lnTo>
                  <a:pt x="4024152" y="3480682"/>
                </a:lnTo>
                <a:close/>
                <a:moveTo>
                  <a:pt x="1433203" y="3146935"/>
                </a:moveTo>
                <a:lnTo>
                  <a:pt x="1435435" y="3146935"/>
                </a:lnTo>
                <a:lnTo>
                  <a:pt x="1496455" y="3337807"/>
                </a:lnTo>
                <a:lnTo>
                  <a:pt x="1372183" y="3337807"/>
                </a:lnTo>
                <a:close/>
                <a:moveTo>
                  <a:pt x="4024152" y="3106008"/>
                </a:moveTo>
                <a:lnTo>
                  <a:pt x="4098566" y="3106008"/>
                </a:lnTo>
                <a:cubicBezTo>
                  <a:pt x="4129820" y="3106008"/>
                  <a:pt x="4153322" y="3111961"/>
                  <a:pt x="4169073" y="3123867"/>
                </a:cubicBezTo>
                <a:cubicBezTo>
                  <a:pt x="4184824" y="3135773"/>
                  <a:pt x="4192699" y="3154253"/>
                  <a:pt x="4192699" y="3179305"/>
                </a:cubicBezTo>
                <a:cubicBezTo>
                  <a:pt x="4192699" y="3202126"/>
                  <a:pt x="4184886" y="3219489"/>
                  <a:pt x="4169259" y="3231395"/>
                </a:cubicBezTo>
                <a:cubicBezTo>
                  <a:pt x="4153632" y="3243302"/>
                  <a:pt x="4131308" y="3249255"/>
                  <a:pt x="4102286" y="3249255"/>
                </a:cubicBezTo>
                <a:lnTo>
                  <a:pt x="4024152" y="3249255"/>
                </a:lnTo>
                <a:close/>
                <a:moveTo>
                  <a:pt x="4802894" y="3022292"/>
                </a:moveTo>
                <a:lnTo>
                  <a:pt x="4802894" y="3087776"/>
                </a:lnTo>
                <a:lnTo>
                  <a:pt x="4848659" y="3095218"/>
                </a:lnTo>
                <a:lnTo>
                  <a:pt x="4993394" y="3367945"/>
                </a:lnTo>
                <a:lnTo>
                  <a:pt x="4993394" y="3487752"/>
                </a:lnTo>
                <a:lnTo>
                  <a:pt x="4935352" y="3498914"/>
                </a:lnTo>
                <a:lnTo>
                  <a:pt x="4935352" y="3564026"/>
                </a:lnTo>
                <a:lnTo>
                  <a:pt x="5159710" y="3564026"/>
                </a:lnTo>
                <a:lnTo>
                  <a:pt x="5159710" y="3498914"/>
                </a:lnTo>
                <a:lnTo>
                  <a:pt x="5101667" y="3487752"/>
                </a:lnTo>
                <a:lnTo>
                  <a:pt x="5101667" y="3373526"/>
                </a:lnTo>
                <a:lnTo>
                  <a:pt x="5249007" y="3095218"/>
                </a:lnTo>
                <a:lnTo>
                  <a:pt x="5295144" y="3087776"/>
                </a:lnTo>
                <a:lnTo>
                  <a:pt x="5295144" y="3022292"/>
                </a:lnTo>
                <a:lnTo>
                  <a:pt x="5090133" y="3022292"/>
                </a:lnTo>
                <a:lnTo>
                  <a:pt x="5090133" y="3087776"/>
                </a:lnTo>
                <a:lnTo>
                  <a:pt x="5134037" y="3094102"/>
                </a:lnTo>
                <a:lnTo>
                  <a:pt x="5049949" y="3271951"/>
                </a:lnTo>
                <a:lnTo>
                  <a:pt x="5047717" y="3271951"/>
                </a:lnTo>
                <a:lnTo>
                  <a:pt x="4963629" y="3094102"/>
                </a:lnTo>
                <a:lnTo>
                  <a:pt x="5007905" y="3087776"/>
                </a:lnTo>
                <a:lnTo>
                  <a:pt x="5007905" y="3022292"/>
                </a:lnTo>
                <a:close/>
                <a:moveTo>
                  <a:pt x="4362661" y="3022292"/>
                </a:moveTo>
                <a:lnTo>
                  <a:pt x="4362661" y="3087776"/>
                </a:lnTo>
                <a:lnTo>
                  <a:pt x="4420332" y="3098938"/>
                </a:lnTo>
                <a:lnTo>
                  <a:pt x="4420332" y="3487752"/>
                </a:lnTo>
                <a:lnTo>
                  <a:pt x="4362661" y="3498914"/>
                </a:lnTo>
                <a:lnTo>
                  <a:pt x="4362661" y="3564026"/>
                </a:lnTo>
                <a:lnTo>
                  <a:pt x="4770078" y="3564026"/>
                </a:lnTo>
                <a:lnTo>
                  <a:pt x="4770078" y="3412594"/>
                </a:lnTo>
                <a:lnTo>
                  <a:pt x="4687106" y="3412594"/>
                </a:lnTo>
                <a:lnTo>
                  <a:pt x="4681897" y="3480682"/>
                </a:lnTo>
                <a:lnTo>
                  <a:pt x="4528976" y="3480682"/>
                </a:lnTo>
                <a:lnTo>
                  <a:pt x="4528976" y="3098938"/>
                </a:lnTo>
                <a:lnTo>
                  <a:pt x="4587020" y="3087776"/>
                </a:lnTo>
                <a:lnTo>
                  <a:pt x="4587020" y="3022292"/>
                </a:lnTo>
                <a:lnTo>
                  <a:pt x="4528976" y="3022292"/>
                </a:lnTo>
                <a:lnTo>
                  <a:pt x="4420332" y="3022292"/>
                </a:lnTo>
                <a:close/>
                <a:moveTo>
                  <a:pt x="3857836" y="3022292"/>
                </a:moveTo>
                <a:lnTo>
                  <a:pt x="3857836" y="3087776"/>
                </a:lnTo>
                <a:lnTo>
                  <a:pt x="3915507" y="3098938"/>
                </a:lnTo>
                <a:lnTo>
                  <a:pt x="3915507" y="3487752"/>
                </a:lnTo>
                <a:lnTo>
                  <a:pt x="3857836" y="3498914"/>
                </a:lnTo>
                <a:lnTo>
                  <a:pt x="3857836" y="3564026"/>
                </a:lnTo>
                <a:lnTo>
                  <a:pt x="4124238" y="3564026"/>
                </a:lnTo>
                <a:cubicBezTo>
                  <a:pt x="4186994" y="3564026"/>
                  <a:pt x="4235487" y="3550694"/>
                  <a:pt x="4269718" y="3524029"/>
                </a:cubicBezTo>
                <a:cubicBezTo>
                  <a:pt x="4303948" y="3497364"/>
                  <a:pt x="4321064" y="3458110"/>
                  <a:pt x="4321064" y="3406268"/>
                </a:cubicBezTo>
                <a:cubicBezTo>
                  <a:pt x="4321064" y="3376255"/>
                  <a:pt x="4312940" y="3349838"/>
                  <a:pt x="4296693" y="3327017"/>
                </a:cubicBezTo>
                <a:cubicBezTo>
                  <a:pt x="4280446" y="3304197"/>
                  <a:pt x="4256075" y="3289314"/>
                  <a:pt x="4223581" y="3282369"/>
                </a:cubicBezTo>
                <a:cubicBezTo>
                  <a:pt x="4248882" y="3272447"/>
                  <a:pt x="4268168" y="3257626"/>
                  <a:pt x="4281438" y="3237907"/>
                </a:cubicBezTo>
                <a:cubicBezTo>
                  <a:pt x="4294708" y="3218187"/>
                  <a:pt x="4301344" y="3195801"/>
                  <a:pt x="4301344" y="3170748"/>
                </a:cubicBezTo>
                <a:cubicBezTo>
                  <a:pt x="4301344" y="3121387"/>
                  <a:pt x="4283484" y="3084303"/>
                  <a:pt x="4247766" y="3059499"/>
                </a:cubicBezTo>
                <a:cubicBezTo>
                  <a:pt x="4212047" y="3034694"/>
                  <a:pt x="4162314" y="3022292"/>
                  <a:pt x="4098566" y="3022292"/>
                </a:cubicBezTo>
                <a:lnTo>
                  <a:pt x="3915507" y="3022292"/>
                </a:lnTo>
                <a:close/>
                <a:moveTo>
                  <a:pt x="3143461" y="3022292"/>
                </a:moveTo>
                <a:lnTo>
                  <a:pt x="3143461" y="3087776"/>
                </a:lnTo>
                <a:lnTo>
                  <a:pt x="3201132" y="3098938"/>
                </a:lnTo>
                <a:lnTo>
                  <a:pt x="3201132" y="3487752"/>
                </a:lnTo>
                <a:lnTo>
                  <a:pt x="3143461" y="3498914"/>
                </a:lnTo>
                <a:lnTo>
                  <a:pt x="3143461" y="3564026"/>
                </a:lnTo>
                <a:lnTo>
                  <a:pt x="3367820" y="3564026"/>
                </a:lnTo>
                <a:lnTo>
                  <a:pt x="3367820" y="3498914"/>
                </a:lnTo>
                <a:lnTo>
                  <a:pt x="3309776" y="3487752"/>
                </a:lnTo>
                <a:lnTo>
                  <a:pt x="3309776" y="3402548"/>
                </a:lnTo>
                <a:lnTo>
                  <a:pt x="3299358" y="3164795"/>
                </a:lnTo>
                <a:lnTo>
                  <a:pt x="3301591" y="3164423"/>
                </a:lnTo>
                <a:lnTo>
                  <a:pt x="3445954" y="3564026"/>
                </a:lnTo>
                <a:lnTo>
                  <a:pt x="3518880" y="3564026"/>
                </a:lnTo>
                <a:lnTo>
                  <a:pt x="3663987" y="3162935"/>
                </a:lnTo>
                <a:lnTo>
                  <a:pt x="3666220" y="3163306"/>
                </a:lnTo>
                <a:lnTo>
                  <a:pt x="3655802" y="3402548"/>
                </a:lnTo>
                <a:lnTo>
                  <a:pt x="3655802" y="3487752"/>
                </a:lnTo>
                <a:lnTo>
                  <a:pt x="3598131" y="3498914"/>
                </a:lnTo>
                <a:lnTo>
                  <a:pt x="3598131" y="3564026"/>
                </a:lnTo>
                <a:lnTo>
                  <a:pt x="3822489" y="3564026"/>
                </a:lnTo>
                <a:lnTo>
                  <a:pt x="3822489" y="3498914"/>
                </a:lnTo>
                <a:lnTo>
                  <a:pt x="3764446" y="3487752"/>
                </a:lnTo>
                <a:lnTo>
                  <a:pt x="3764446" y="3098938"/>
                </a:lnTo>
                <a:lnTo>
                  <a:pt x="3822489" y="3087776"/>
                </a:lnTo>
                <a:lnTo>
                  <a:pt x="3822489" y="3022292"/>
                </a:lnTo>
                <a:lnTo>
                  <a:pt x="3622316" y="3022292"/>
                </a:lnTo>
                <a:lnTo>
                  <a:pt x="3483161" y="3421523"/>
                </a:lnTo>
                <a:lnTo>
                  <a:pt x="3480929" y="3421523"/>
                </a:lnTo>
                <a:lnTo>
                  <a:pt x="3342891" y="3022292"/>
                </a:lnTo>
                <a:lnTo>
                  <a:pt x="3201132" y="3022292"/>
                </a:lnTo>
                <a:close/>
                <a:moveTo>
                  <a:pt x="2657686" y="3022292"/>
                </a:moveTo>
                <a:lnTo>
                  <a:pt x="2657686" y="3087776"/>
                </a:lnTo>
                <a:lnTo>
                  <a:pt x="2715357" y="3098938"/>
                </a:lnTo>
                <a:lnTo>
                  <a:pt x="2715357" y="3487752"/>
                </a:lnTo>
                <a:lnTo>
                  <a:pt x="2657686" y="3498914"/>
                </a:lnTo>
                <a:lnTo>
                  <a:pt x="2657686" y="3564026"/>
                </a:lnTo>
                <a:lnTo>
                  <a:pt x="3086311" y="3564026"/>
                </a:lnTo>
                <a:lnTo>
                  <a:pt x="3086311" y="3415942"/>
                </a:lnTo>
                <a:lnTo>
                  <a:pt x="3003711" y="3415942"/>
                </a:lnTo>
                <a:lnTo>
                  <a:pt x="2998874" y="3480682"/>
                </a:lnTo>
                <a:lnTo>
                  <a:pt x="2824001" y="3480682"/>
                </a:lnTo>
                <a:lnTo>
                  <a:pt x="2824001" y="3325901"/>
                </a:lnTo>
                <a:lnTo>
                  <a:pt x="3007432" y="3325901"/>
                </a:lnTo>
                <a:lnTo>
                  <a:pt x="3007432" y="3242185"/>
                </a:lnTo>
                <a:lnTo>
                  <a:pt x="2824001" y="3242185"/>
                </a:lnTo>
                <a:lnTo>
                  <a:pt x="2824001" y="3106008"/>
                </a:lnTo>
                <a:lnTo>
                  <a:pt x="2997386" y="3106008"/>
                </a:lnTo>
                <a:lnTo>
                  <a:pt x="3002223" y="3170748"/>
                </a:lnTo>
                <a:lnTo>
                  <a:pt x="3085567" y="3170748"/>
                </a:lnTo>
                <a:lnTo>
                  <a:pt x="3085567" y="3022292"/>
                </a:lnTo>
                <a:lnTo>
                  <a:pt x="2715357" y="3022292"/>
                </a:lnTo>
                <a:close/>
                <a:moveTo>
                  <a:pt x="1379253" y="3022292"/>
                </a:moveTo>
                <a:lnTo>
                  <a:pt x="1214425" y="3493333"/>
                </a:lnTo>
                <a:lnTo>
                  <a:pt x="1175730" y="3498914"/>
                </a:lnTo>
                <a:lnTo>
                  <a:pt x="1175730" y="3564026"/>
                </a:lnTo>
                <a:lnTo>
                  <a:pt x="1360277" y="3564026"/>
                </a:lnTo>
                <a:lnTo>
                  <a:pt x="1360277" y="3498914"/>
                </a:lnTo>
                <a:lnTo>
                  <a:pt x="1322698" y="3492217"/>
                </a:lnTo>
                <a:lnTo>
                  <a:pt x="1346510" y="3417803"/>
                </a:lnTo>
                <a:lnTo>
                  <a:pt x="1522128" y="3417803"/>
                </a:lnTo>
                <a:lnTo>
                  <a:pt x="1545940" y="3492217"/>
                </a:lnTo>
                <a:lnTo>
                  <a:pt x="1508361" y="3498914"/>
                </a:lnTo>
                <a:lnTo>
                  <a:pt x="1508361" y="3564026"/>
                </a:lnTo>
                <a:lnTo>
                  <a:pt x="1692908" y="3564026"/>
                </a:lnTo>
                <a:lnTo>
                  <a:pt x="1692908" y="3498914"/>
                </a:lnTo>
                <a:lnTo>
                  <a:pt x="1654213" y="3493333"/>
                </a:lnTo>
                <a:lnTo>
                  <a:pt x="1490502" y="3022292"/>
                </a:lnTo>
                <a:close/>
                <a:moveTo>
                  <a:pt x="2402297" y="3014850"/>
                </a:moveTo>
                <a:cubicBezTo>
                  <a:pt x="2345990" y="3015594"/>
                  <a:pt x="2299234" y="3029919"/>
                  <a:pt x="2262027" y="3057824"/>
                </a:cubicBezTo>
                <a:cubicBezTo>
                  <a:pt x="2224820" y="3085730"/>
                  <a:pt x="2206216" y="3121635"/>
                  <a:pt x="2206216" y="3165539"/>
                </a:cubicBezTo>
                <a:cubicBezTo>
                  <a:pt x="2206216" y="3209939"/>
                  <a:pt x="2222711" y="3244914"/>
                  <a:pt x="2255701" y="3270463"/>
                </a:cubicBezTo>
                <a:cubicBezTo>
                  <a:pt x="2288692" y="3296012"/>
                  <a:pt x="2337309" y="3318088"/>
                  <a:pt x="2401553" y="3336691"/>
                </a:cubicBezTo>
                <a:cubicBezTo>
                  <a:pt x="2438512" y="3347853"/>
                  <a:pt x="2464371" y="3359760"/>
                  <a:pt x="2479130" y="3372410"/>
                </a:cubicBezTo>
                <a:cubicBezTo>
                  <a:pt x="2493888" y="3385060"/>
                  <a:pt x="2501268" y="3401804"/>
                  <a:pt x="2501268" y="3422639"/>
                </a:cubicBezTo>
                <a:cubicBezTo>
                  <a:pt x="2501268" y="3442979"/>
                  <a:pt x="2493516" y="3459226"/>
                  <a:pt x="2478013" y="3471381"/>
                </a:cubicBezTo>
                <a:cubicBezTo>
                  <a:pt x="2462510" y="3483535"/>
                  <a:pt x="2439876" y="3489612"/>
                  <a:pt x="2410110" y="3489612"/>
                </a:cubicBezTo>
                <a:cubicBezTo>
                  <a:pt x="2387042" y="3489612"/>
                  <a:pt x="2366144" y="3486698"/>
                  <a:pt x="2347416" y="3480868"/>
                </a:cubicBezTo>
                <a:cubicBezTo>
                  <a:pt x="2328689" y="3475039"/>
                  <a:pt x="2313869" y="3467660"/>
                  <a:pt x="2302954" y="3458730"/>
                </a:cubicBezTo>
                <a:lnTo>
                  <a:pt x="2291420" y="3381712"/>
                </a:lnTo>
                <a:lnTo>
                  <a:pt x="2207332" y="3381712"/>
                </a:lnTo>
                <a:lnTo>
                  <a:pt x="2207332" y="3494821"/>
                </a:lnTo>
                <a:cubicBezTo>
                  <a:pt x="2230401" y="3518882"/>
                  <a:pt x="2259236" y="3537733"/>
                  <a:pt x="2293839" y="3551376"/>
                </a:cubicBezTo>
                <a:cubicBezTo>
                  <a:pt x="2328441" y="3565018"/>
                  <a:pt x="2367198" y="3571840"/>
                  <a:pt x="2410110" y="3571840"/>
                </a:cubicBezTo>
                <a:cubicBezTo>
                  <a:pt x="2470138" y="3571840"/>
                  <a:pt x="2518507" y="3558445"/>
                  <a:pt x="2555218" y="3531656"/>
                </a:cubicBezTo>
                <a:cubicBezTo>
                  <a:pt x="2591929" y="3504867"/>
                  <a:pt x="2610284" y="3468280"/>
                  <a:pt x="2610284" y="3421896"/>
                </a:cubicBezTo>
                <a:cubicBezTo>
                  <a:pt x="2610284" y="3377495"/>
                  <a:pt x="2594844" y="3341652"/>
                  <a:pt x="2563962" y="3314367"/>
                </a:cubicBezTo>
                <a:cubicBezTo>
                  <a:pt x="2533080" y="3287082"/>
                  <a:pt x="2487749" y="3265130"/>
                  <a:pt x="2427970" y="3248511"/>
                </a:cubicBezTo>
                <a:cubicBezTo>
                  <a:pt x="2386298" y="3235364"/>
                  <a:pt x="2356966" y="3222900"/>
                  <a:pt x="2339975" y="3211117"/>
                </a:cubicBezTo>
                <a:cubicBezTo>
                  <a:pt x="2322984" y="3199335"/>
                  <a:pt x="2314489" y="3184267"/>
                  <a:pt x="2314489" y="3165911"/>
                </a:cubicBezTo>
                <a:cubicBezTo>
                  <a:pt x="2314489" y="3146067"/>
                  <a:pt x="2322612" y="3129882"/>
                  <a:pt x="2338859" y="3117356"/>
                </a:cubicBezTo>
                <a:cubicBezTo>
                  <a:pt x="2355106" y="3104829"/>
                  <a:pt x="2378112" y="3098566"/>
                  <a:pt x="2407878" y="3098566"/>
                </a:cubicBezTo>
                <a:cubicBezTo>
                  <a:pt x="2428218" y="3098566"/>
                  <a:pt x="2447441" y="3100799"/>
                  <a:pt x="2465549" y="3105263"/>
                </a:cubicBezTo>
                <a:cubicBezTo>
                  <a:pt x="2483656" y="3109728"/>
                  <a:pt x="2497423" y="3114937"/>
                  <a:pt x="2506849" y="3120890"/>
                </a:cubicBezTo>
                <a:lnTo>
                  <a:pt x="2520987" y="3195304"/>
                </a:lnTo>
                <a:lnTo>
                  <a:pt x="2602471" y="3195304"/>
                </a:lnTo>
                <a:lnTo>
                  <a:pt x="2602471" y="3084428"/>
                </a:lnTo>
                <a:cubicBezTo>
                  <a:pt x="2579154" y="3063344"/>
                  <a:pt x="2550381" y="3046476"/>
                  <a:pt x="2516150" y="3033826"/>
                </a:cubicBezTo>
                <a:cubicBezTo>
                  <a:pt x="2481920" y="3021176"/>
                  <a:pt x="2443969" y="3014850"/>
                  <a:pt x="2402297" y="3014850"/>
                </a:cubicBezTo>
                <a:close/>
                <a:moveTo>
                  <a:pt x="1935572" y="3014850"/>
                </a:moveTo>
                <a:cubicBezTo>
                  <a:pt x="1879266" y="3015594"/>
                  <a:pt x="1832509" y="3029919"/>
                  <a:pt x="1795302" y="3057824"/>
                </a:cubicBezTo>
                <a:cubicBezTo>
                  <a:pt x="1758095" y="3085730"/>
                  <a:pt x="1739491" y="3121635"/>
                  <a:pt x="1739491" y="3165539"/>
                </a:cubicBezTo>
                <a:cubicBezTo>
                  <a:pt x="1739491" y="3209939"/>
                  <a:pt x="1755986" y="3244914"/>
                  <a:pt x="1788976" y="3270463"/>
                </a:cubicBezTo>
                <a:cubicBezTo>
                  <a:pt x="1821967" y="3296012"/>
                  <a:pt x="1870584" y="3318088"/>
                  <a:pt x="1934828" y="3336691"/>
                </a:cubicBezTo>
                <a:cubicBezTo>
                  <a:pt x="1971787" y="3347853"/>
                  <a:pt x="1997646" y="3359760"/>
                  <a:pt x="2012405" y="3372410"/>
                </a:cubicBezTo>
                <a:cubicBezTo>
                  <a:pt x="2027164" y="3385060"/>
                  <a:pt x="2034543" y="3401804"/>
                  <a:pt x="2034543" y="3422639"/>
                </a:cubicBezTo>
                <a:cubicBezTo>
                  <a:pt x="2034543" y="3442979"/>
                  <a:pt x="2026791" y="3459226"/>
                  <a:pt x="2011288" y="3471381"/>
                </a:cubicBezTo>
                <a:cubicBezTo>
                  <a:pt x="1995786" y="3483535"/>
                  <a:pt x="1973151" y="3489612"/>
                  <a:pt x="1943386" y="3489612"/>
                </a:cubicBezTo>
                <a:cubicBezTo>
                  <a:pt x="1920317" y="3489612"/>
                  <a:pt x="1899419" y="3486698"/>
                  <a:pt x="1880692" y="3480868"/>
                </a:cubicBezTo>
                <a:cubicBezTo>
                  <a:pt x="1861964" y="3475039"/>
                  <a:pt x="1847143" y="3467660"/>
                  <a:pt x="1836229" y="3458730"/>
                </a:cubicBezTo>
                <a:lnTo>
                  <a:pt x="1824695" y="3381712"/>
                </a:lnTo>
                <a:lnTo>
                  <a:pt x="1740607" y="3381712"/>
                </a:lnTo>
                <a:lnTo>
                  <a:pt x="1740607" y="3494821"/>
                </a:lnTo>
                <a:cubicBezTo>
                  <a:pt x="1763676" y="3518882"/>
                  <a:pt x="1792511" y="3537733"/>
                  <a:pt x="1827114" y="3551376"/>
                </a:cubicBezTo>
                <a:cubicBezTo>
                  <a:pt x="1861716" y="3565018"/>
                  <a:pt x="1900474" y="3571840"/>
                  <a:pt x="1943386" y="3571840"/>
                </a:cubicBezTo>
                <a:cubicBezTo>
                  <a:pt x="2003413" y="3571840"/>
                  <a:pt x="2051782" y="3558445"/>
                  <a:pt x="2088493" y="3531656"/>
                </a:cubicBezTo>
                <a:cubicBezTo>
                  <a:pt x="2125204" y="3504867"/>
                  <a:pt x="2143559" y="3468280"/>
                  <a:pt x="2143559" y="3421896"/>
                </a:cubicBezTo>
                <a:cubicBezTo>
                  <a:pt x="2143559" y="3377495"/>
                  <a:pt x="2128119" y="3341652"/>
                  <a:pt x="2097237" y="3314367"/>
                </a:cubicBezTo>
                <a:cubicBezTo>
                  <a:pt x="2066355" y="3287082"/>
                  <a:pt x="2021024" y="3265130"/>
                  <a:pt x="1961245" y="3248511"/>
                </a:cubicBezTo>
                <a:cubicBezTo>
                  <a:pt x="1919573" y="3235364"/>
                  <a:pt x="1890242" y="3222900"/>
                  <a:pt x="1873250" y="3211117"/>
                </a:cubicBezTo>
                <a:cubicBezTo>
                  <a:pt x="1856259" y="3199335"/>
                  <a:pt x="1847764" y="3184267"/>
                  <a:pt x="1847764" y="3165911"/>
                </a:cubicBezTo>
                <a:cubicBezTo>
                  <a:pt x="1847764" y="3146067"/>
                  <a:pt x="1855887" y="3129882"/>
                  <a:pt x="1872134" y="3117356"/>
                </a:cubicBezTo>
                <a:cubicBezTo>
                  <a:pt x="1888381" y="3104829"/>
                  <a:pt x="1911388" y="3098566"/>
                  <a:pt x="1941153" y="3098566"/>
                </a:cubicBezTo>
                <a:cubicBezTo>
                  <a:pt x="1961493" y="3098566"/>
                  <a:pt x="1980717" y="3100799"/>
                  <a:pt x="1998824" y="3105263"/>
                </a:cubicBezTo>
                <a:cubicBezTo>
                  <a:pt x="2016932" y="3109728"/>
                  <a:pt x="2030698" y="3114937"/>
                  <a:pt x="2040124" y="3120890"/>
                </a:cubicBezTo>
                <a:lnTo>
                  <a:pt x="2054263" y="3195304"/>
                </a:lnTo>
                <a:lnTo>
                  <a:pt x="2135746" y="3195304"/>
                </a:lnTo>
                <a:lnTo>
                  <a:pt x="2135746" y="3084428"/>
                </a:lnTo>
                <a:cubicBezTo>
                  <a:pt x="2112430" y="3063344"/>
                  <a:pt x="2083656" y="3046476"/>
                  <a:pt x="2049426" y="3033826"/>
                </a:cubicBezTo>
                <a:cubicBezTo>
                  <a:pt x="2015195" y="3021176"/>
                  <a:pt x="1977244" y="3014850"/>
                  <a:pt x="1935572" y="3014850"/>
                </a:cubicBezTo>
                <a:close/>
                <a:moveTo>
                  <a:pt x="0" y="0"/>
                </a:moveTo>
                <a:lnTo>
                  <a:pt x="6172202" y="0"/>
                </a:lnTo>
                <a:lnTo>
                  <a:pt x="617220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t-IT" sz="60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Immagine 13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C3023EB4-DF80-E74A-D949-537CE1307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DFC914B2-D399-BCAB-5576-3A76A36FC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51" y="568822"/>
            <a:ext cx="7665897" cy="59326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276715-BEAE-43AC-72E7-5A047FAF00E7}"/>
              </a:ext>
            </a:extLst>
          </p:cNvPr>
          <p:cNvSpPr txBox="1"/>
          <p:nvPr/>
        </p:nvSpPr>
        <p:spPr>
          <a:xfrm>
            <a:off x="4027054" y="2921167"/>
            <a:ext cx="5237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ASSEMBLY</a:t>
            </a:r>
          </a:p>
        </p:txBody>
      </p:sp>
      <p:pic>
        <p:nvPicPr>
          <p:cNvPr id="4" name="Immagine 3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3E5BC9E5-594A-B1E1-4799-6AA7B0515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B92501A9-CACA-1F67-845F-DFCC71370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02" y="462686"/>
            <a:ext cx="7665897" cy="5932627"/>
          </a:xfrm>
          <a:prstGeom prst="rect">
            <a:avLst/>
          </a:prstGeom>
        </p:spPr>
      </p:pic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A671627D-5ABB-1E6C-39D6-6BBBF3701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138794-6369-6D3C-D76D-24AA6B81D505}"/>
              </a:ext>
            </a:extLst>
          </p:cNvPr>
          <p:cNvSpPr txBox="1"/>
          <p:nvPr/>
        </p:nvSpPr>
        <p:spPr>
          <a:xfrm>
            <a:off x="570464" y="462686"/>
            <a:ext cx="382165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Problems</a:t>
            </a:r>
            <a:r>
              <a:rPr lang="it-IT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endParaRPr lang="it-IT" sz="32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Imprecise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measurement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How to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connect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pieces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Misalignment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between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pieces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3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giocattolo, Carminio, rosso&#10;&#10;Descrizione generata automaticamente">
            <a:extLst>
              <a:ext uri="{FF2B5EF4-FFF2-40B4-BE49-F238E27FC236}">
                <a16:creationId xmlns:a16="http://schemas.microsoft.com/office/drawing/2014/main" id="{A04B462A-4D66-81B8-FB62-5AEE2B1C1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47"/>
            <a:ext cx="7324231" cy="5932627"/>
          </a:xfrm>
          <a:prstGeom prst="rect">
            <a:avLst/>
          </a:prstGeom>
        </p:spPr>
      </p:pic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BB8155F4-21EA-837B-6EC5-0C2B3BA08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69" y="6202166"/>
            <a:ext cx="2598821" cy="433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E6628D-2180-4B65-020A-B74818D4A4C3}"/>
              </a:ext>
            </a:extLst>
          </p:cNvPr>
          <p:cNvSpPr txBox="1"/>
          <p:nvPr/>
        </p:nvSpPr>
        <p:spPr>
          <a:xfrm>
            <a:off x="7746095" y="1018011"/>
            <a:ext cx="39909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Type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of connections: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Rigid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Slider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Cylinder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Bearing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Carminio, schermata, aquilone&#10;&#10;Descrizione generata automaticamente">
            <a:extLst>
              <a:ext uri="{FF2B5EF4-FFF2-40B4-BE49-F238E27FC236}">
                <a16:creationId xmlns:a16="http://schemas.microsoft.com/office/drawing/2014/main" id="{FF7A4107-8AF6-D265-E71A-CD42695B6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42" y="576071"/>
            <a:ext cx="8021858" cy="5932627"/>
          </a:xfrm>
          <a:prstGeom prst="rect">
            <a:avLst/>
          </a:prstGeom>
        </p:spPr>
      </p:pic>
      <p:pic>
        <p:nvPicPr>
          <p:cNvPr id="2" name="Immagine 1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6E28A86E-9B9A-CFE5-7175-2557ED009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0" y="6202166"/>
            <a:ext cx="2598821" cy="4330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EBCC25-2186-EECA-DAE4-FAD6710F3FB5}"/>
              </a:ext>
            </a:extLst>
          </p:cNvPr>
          <p:cNvSpPr txBox="1"/>
          <p:nvPr/>
        </p:nvSpPr>
        <p:spPr>
          <a:xfrm>
            <a:off x="575107" y="800653"/>
            <a:ext cx="323117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Motion:</a:t>
            </a:r>
          </a:p>
          <a:p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Adding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motors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Connecting</a:t>
            </a:r>
            <a:r>
              <a:rPr lang="it-IT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gears</a:t>
            </a: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68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 descr="Immagine che contiene giocattolo, robot, automa meccanico, Mecha&#10;&#10;Descrizione generata automaticamente">
            <a:extLst>
              <a:ext uri="{FF2B5EF4-FFF2-40B4-BE49-F238E27FC236}">
                <a16:creationId xmlns:a16="http://schemas.microsoft.com/office/drawing/2014/main" id="{36CB226C-C749-4DEC-2092-4A6B174B4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645">
            <a:off x="867076" y="4638588"/>
            <a:ext cx="2050181" cy="2050181"/>
          </a:xfrm>
          <a:prstGeom prst="rect">
            <a:avLst/>
          </a:prstGeom>
        </p:spPr>
      </p:pic>
      <p:pic>
        <p:nvPicPr>
          <p:cNvPr id="14" name="Immagine 13" descr="Immagine che contiene giocattolo, robot, automa meccanico, Mecha">
            <a:extLst>
              <a:ext uri="{FF2B5EF4-FFF2-40B4-BE49-F238E27FC236}">
                <a16:creationId xmlns:a16="http://schemas.microsoft.com/office/drawing/2014/main" id="{B9DFE8FE-ECA9-6865-B7BC-3E9A39CE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4411" flipH="1">
            <a:off x="8557661" y="2154054"/>
            <a:ext cx="1356360" cy="1356360"/>
          </a:xfrm>
          <a:prstGeom prst="rect">
            <a:avLst/>
          </a:prstGeom>
        </p:spPr>
      </p:pic>
      <p:pic>
        <p:nvPicPr>
          <p:cNvPr id="16" name="Immagine 15" descr="Immagine che contiene giocattolo, robot, automa meccanico, Mecha&#10;&#10;Descrizione generata automaticamente">
            <a:extLst>
              <a:ext uri="{FF2B5EF4-FFF2-40B4-BE49-F238E27FC236}">
                <a16:creationId xmlns:a16="http://schemas.microsoft.com/office/drawing/2014/main" id="{6B7B5A64-C27C-DC8F-54BA-C1EA7A0F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531">
            <a:off x="3809257" y="3351945"/>
            <a:ext cx="1057977" cy="1057977"/>
          </a:xfrm>
          <a:prstGeom prst="rect">
            <a:avLst/>
          </a:prstGeom>
        </p:spPr>
      </p:pic>
      <p:pic>
        <p:nvPicPr>
          <p:cNvPr id="19" name="Immagine 18" descr="Immagine che contiene giocattolo, robot, automa meccanico, Mecha&#10;&#10;Descrizione generata automaticamente">
            <a:extLst>
              <a:ext uri="{FF2B5EF4-FFF2-40B4-BE49-F238E27FC236}">
                <a16:creationId xmlns:a16="http://schemas.microsoft.com/office/drawing/2014/main" id="{1A56C324-EEC0-4BBC-1C5F-F7935C11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353" flipH="1">
            <a:off x="6790846" y="3970144"/>
            <a:ext cx="3148729" cy="3148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313D2-EDB2-0444-3BF4-DF6AAEE3AB68}"/>
              </a:ext>
            </a:extLst>
          </p:cNvPr>
          <p:cNvSpPr txBox="1"/>
          <p:nvPr/>
        </p:nvSpPr>
        <p:spPr>
          <a:xfrm>
            <a:off x="561808" y="393793"/>
            <a:ext cx="656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Thanks for </a:t>
            </a:r>
            <a:r>
              <a:rPr lang="it-IT" sz="3600" b="1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your</a:t>
            </a:r>
            <a:r>
              <a:rPr lang="it-IT" sz="3600" b="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it-IT" sz="3600" b="1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attention</a:t>
            </a:r>
            <a:r>
              <a:rPr lang="it-IT" sz="3600" b="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it-IT" sz="3600" b="1" dirty="0">
                <a:latin typeface="Roboto Slab" pitchFamily="2" charset="0"/>
                <a:ea typeface="Roboto Slab" pitchFamily="2" charset="0"/>
                <a:cs typeface="Roboto Slab" pitchFamily="2" charset="0"/>
                <a:sym typeface="Wingdings" panose="05000000000000000000" pitchFamily="2" charset="2"/>
              </a:rPr>
              <a:t></a:t>
            </a:r>
            <a:endParaRPr lang="en-GB" sz="3600" b="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0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C 2.29167E-6 0.03311 0.02695 0.05996 0.06002 0.05996 C 0.09896 0.05996 0.11302 0.0301 0.11901 0.01204 L 0.125 -0.01203 C 0.13099 -0.03009 0.14596 -0.05995 0.18997 -0.05995 C 0.21797 -0.05995 0.25 -0.0331 0.25 -3.33333E-6 C 0.25 0.03311 0.21797 0.05996 0.18997 0.05996 C 0.14596 0.05996 0.13099 0.0301 0.125 0.01204 L 0.11901 -0.01203 C 0.11302 -0.03009 0.09896 -0.05995 0.06002 -0.05995 C 0.02695 -0.05995 2.29167E-6 -0.0331 2.29167E-6 -3.33333E-6 Z " pathEditMode="relative" rAng="0" ptsTypes="AAAAAAAAAAA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C -2.08333E-6 0.0331 -0.02083 0.05996 -0.04648 0.05996 C -0.07656 0.05996 -0.08737 0.0301 -0.09192 0.01204 L -0.09661 -0.01203 C -0.1013 -0.03009 -0.11276 -0.05995 -0.14674 -0.05995 C -0.16836 -0.05995 -0.1931 -0.0331 -0.1931 -2.96296E-6 C -0.1931 0.0331 -0.16836 0.05996 -0.14674 0.05996 C -0.11276 0.05996 -0.1013 0.0301 -0.09661 0.01204 L -0.09192 -0.01203 C -0.08737 -0.03009 -0.07656 -0.05995 -0.04648 -0.05995 C -0.02083 -0.05995 -2.08333E-6 -0.0331 -2.08333E-6 -2.96296E-6 Z " pathEditMode="relative" rAng="0" ptsTypes="AAAAAAAAAAA">
                                      <p:cBhvr>
                                        <p:cTn id="8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C 6.25E-7 0.0331 -0.02604 0.05995 -0.05794 0.05995 C -0.09544 0.05995 -0.10898 0.03009 -0.11471 0.01204 L -0.12044 -0.01204 C -0.1263 -0.03009 -0.14076 -0.05995 -0.18307 -0.05995 C -0.21003 -0.05995 -0.24089 -0.0331 -0.24089 -7.40741E-7 C -0.24089 0.0331 -0.21003 0.05995 -0.18307 0.05995 C -0.14076 0.05995 -0.1263 0.03009 -0.12044 0.01204 L -0.11471 -0.01204 C -0.10898 -0.03009 -0.09544 -0.05995 -0.05794 -0.05995 C -0.02604 -0.05995 6.25E-7 -0.0331 6.25E-7 -7.40741E-7 Z " pathEditMode="relative" rAng="0" ptsTypes="AAAAAAAAAAA">
                                      <p:cBhvr>
                                        <p:cTn id="10" dur="1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2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0CCD73AB-82DC-AABE-6F6F-20E8C3DA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86267"/>
            <a:ext cx="6096000" cy="6366934"/>
          </a:xfrm>
          <a:prstGeom prst="rect">
            <a:avLst/>
          </a:prstGeom>
        </p:spPr>
      </p:pic>
      <p:pic>
        <p:nvPicPr>
          <p:cNvPr id="9" name="Immagine 8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57D311-2684-C410-BF18-963525A44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12093"/>
          <a:stretch/>
        </p:blipFill>
        <p:spPr>
          <a:xfrm>
            <a:off x="689052" y="1339473"/>
            <a:ext cx="5203746" cy="37381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6A5D5B-E844-350D-448A-29753C521D9D}"/>
              </a:ext>
            </a:extLst>
          </p:cNvPr>
          <p:cNvSpPr txBox="1"/>
          <p:nvPr/>
        </p:nvSpPr>
        <p:spPr>
          <a:xfrm>
            <a:off x="0" y="-1"/>
            <a:ext cx="6172202" cy="6858000"/>
          </a:xfrm>
          <a:custGeom>
            <a:avLst/>
            <a:gdLst/>
            <a:ahLst/>
            <a:cxnLst/>
            <a:rect l="l" t="t" r="r" b="b"/>
            <a:pathLst>
              <a:path w="6172202" h="6858000">
                <a:moveTo>
                  <a:pt x="2310910" y="3173504"/>
                </a:moveTo>
                <a:lnTo>
                  <a:pt x="2382720" y="3173504"/>
                </a:lnTo>
                <a:cubicBezTo>
                  <a:pt x="2421663" y="3173504"/>
                  <a:pt x="2452173" y="3186650"/>
                  <a:pt x="2474249" y="3212943"/>
                </a:cubicBezTo>
                <a:cubicBezTo>
                  <a:pt x="2496325" y="3239236"/>
                  <a:pt x="2507363" y="3273342"/>
                  <a:pt x="2507363" y="3315262"/>
                </a:cubicBezTo>
                <a:lnTo>
                  <a:pt x="2507363" y="3405675"/>
                </a:lnTo>
                <a:cubicBezTo>
                  <a:pt x="2507363" y="3448091"/>
                  <a:pt x="2496325" y="3482446"/>
                  <a:pt x="2474249" y="3508739"/>
                </a:cubicBezTo>
                <a:cubicBezTo>
                  <a:pt x="2452173" y="3535032"/>
                  <a:pt x="2421663" y="3548178"/>
                  <a:pt x="2382720" y="3548178"/>
                </a:cubicBezTo>
                <a:lnTo>
                  <a:pt x="2310910" y="3548178"/>
                </a:lnTo>
                <a:close/>
                <a:moveTo>
                  <a:pt x="1850213" y="3166807"/>
                </a:moveTo>
                <a:cubicBezTo>
                  <a:pt x="1895853" y="3166807"/>
                  <a:pt x="1930332" y="3184294"/>
                  <a:pt x="1953648" y="3219268"/>
                </a:cubicBezTo>
                <a:cubicBezTo>
                  <a:pt x="1976965" y="3254243"/>
                  <a:pt x="1988623" y="3299759"/>
                  <a:pt x="1988623" y="3355818"/>
                </a:cubicBezTo>
                <a:lnTo>
                  <a:pt x="1988623" y="3364748"/>
                </a:lnTo>
                <a:cubicBezTo>
                  <a:pt x="1988623" y="3421799"/>
                  <a:pt x="1977089" y="3467749"/>
                  <a:pt x="1954020" y="3502600"/>
                </a:cubicBezTo>
                <a:cubicBezTo>
                  <a:pt x="1930952" y="3537450"/>
                  <a:pt x="1896473" y="3554876"/>
                  <a:pt x="1850585" y="3554876"/>
                </a:cubicBezTo>
                <a:cubicBezTo>
                  <a:pt x="1805192" y="3554876"/>
                  <a:pt x="1771148" y="3537450"/>
                  <a:pt x="1748451" y="3502600"/>
                </a:cubicBezTo>
                <a:cubicBezTo>
                  <a:pt x="1725755" y="3467749"/>
                  <a:pt x="1714407" y="3421799"/>
                  <a:pt x="1714407" y="3364748"/>
                </a:cubicBezTo>
                <a:lnTo>
                  <a:pt x="1714407" y="3355818"/>
                </a:lnTo>
                <a:cubicBezTo>
                  <a:pt x="1714407" y="3299263"/>
                  <a:pt x="1725631" y="3253623"/>
                  <a:pt x="1748079" y="3218896"/>
                </a:cubicBezTo>
                <a:cubicBezTo>
                  <a:pt x="1770528" y="3184170"/>
                  <a:pt x="1804572" y="3166807"/>
                  <a:pt x="1850213" y="3166807"/>
                </a:cubicBezTo>
                <a:close/>
                <a:moveTo>
                  <a:pt x="4316295" y="3089788"/>
                </a:moveTo>
                <a:lnTo>
                  <a:pt x="4316295" y="3155272"/>
                </a:lnTo>
                <a:lnTo>
                  <a:pt x="4373966" y="3166434"/>
                </a:lnTo>
                <a:lnTo>
                  <a:pt x="4373966" y="3555248"/>
                </a:lnTo>
                <a:lnTo>
                  <a:pt x="4316295" y="3566410"/>
                </a:lnTo>
                <a:lnTo>
                  <a:pt x="4316295" y="3631522"/>
                </a:lnTo>
                <a:lnTo>
                  <a:pt x="4540653" y="3631522"/>
                </a:lnTo>
                <a:lnTo>
                  <a:pt x="4540653" y="3566410"/>
                </a:lnTo>
                <a:lnTo>
                  <a:pt x="4482610" y="3555248"/>
                </a:lnTo>
                <a:lnTo>
                  <a:pt x="4482610" y="3267265"/>
                </a:lnTo>
                <a:lnTo>
                  <a:pt x="4484843" y="3266893"/>
                </a:lnTo>
                <a:lnTo>
                  <a:pt x="4703620" y="3631522"/>
                </a:lnTo>
                <a:lnTo>
                  <a:pt x="4811892" y="3631522"/>
                </a:lnTo>
                <a:lnTo>
                  <a:pt x="4811892" y="3166434"/>
                </a:lnTo>
                <a:lnTo>
                  <a:pt x="4869935" y="3155272"/>
                </a:lnTo>
                <a:lnTo>
                  <a:pt x="4869935" y="3089788"/>
                </a:lnTo>
                <a:lnTo>
                  <a:pt x="4811892" y="3089788"/>
                </a:lnTo>
                <a:lnTo>
                  <a:pt x="4645577" y="3089788"/>
                </a:lnTo>
                <a:lnTo>
                  <a:pt x="4645577" y="3155272"/>
                </a:lnTo>
                <a:lnTo>
                  <a:pt x="4703620" y="3166434"/>
                </a:lnTo>
                <a:lnTo>
                  <a:pt x="4703620" y="3454045"/>
                </a:lnTo>
                <a:lnTo>
                  <a:pt x="4701387" y="3454417"/>
                </a:lnTo>
                <a:lnTo>
                  <a:pt x="4482610" y="3089788"/>
                </a:lnTo>
                <a:lnTo>
                  <a:pt x="4373966" y="3089788"/>
                </a:lnTo>
                <a:close/>
                <a:moveTo>
                  <a:pt x="4049223" y="3089788"/>
                </a:moveTo>
                <a:lnTo>
                  <a:pt x="4049223" y="3155272"/>
                </a:lnTo>
                <a:lnTo>
                  <a:pt x="4107266" y="3166434"/>
                </a:lnTo>
                <a:lnTo>
                  <a:pt x="4107266" y="3555248"/>
                </a:lnTo>
                <a:lnTo>
                  <a:pt x="4049223" y="3566410"/>
                </a:lnTo>
                <a:lnTo>
                  <a:pt x="4049223" y="3631522"/>
                </a:lnTo>
                <a:lnTo>
                  <a:pt x="4273581" y="3631522"/>
                </a:lnTo>
                <a:lnTo>
                  <a:pt x="4273581" y="3566410"/>
                </a:lnTo>
                <a:lnTo>
                  <a:pt x="4215538" y="3555248"/>
                </a:lnTo>
                <a:lnTo>
                  <a:pt x="4215538" y="3166434"/>
                </a:lnTo>
                <a:lnTo>
                  <a:pt x="4273581" y="3155272"/>
                </a:lnTo>
                <a:lnTo>
                  <a:pt x="4273581" y="3089788"/>
                </a:lnTo>
                <a:close/>
                <a:moveTo>
                  <a:pt x="3601920" y="3089788"/>
                </a:moveTo>
                <a:lnTo>
                  <a:pt x="3601920" y="3155272"/>
                </a:lnTo>
                <a:lnTo>
                  <a:pt x="3659591" y="3166434"/>
                </a:lnTo>
                <a:lnTo>
                  <a:pt x="3659591" y="3555248"/>
                </a:lnTo>
                <a:lnTo>
                  <a:pt x="3601920" y="3566410"/>
                </a:lnTo>
                <a:lnTo>
                  <a:pt x="3601920" y="3631522"/>
                </a:lnTo>
                <a:lnTo>
                  <a:pt x="4009337" y="3631522"/>
                </a:lnTo>
                <a:lnTo>
                  <a:pt x="4009337" y="3480090"/>
                </a:lnTo>
                <a:lnTo>
                  <a:pt x="3926365" y="3480090"/>
                </a:lnTo>
                <a:lnTo>
                  <a:pt x="3921156" y="3548178"/>
                </a:lnTo>
                <a:lnTo>
                  <a:pt x="3768235" y="3548178"/>
                </a:lnTo>
                <a:lnTo>
                  <a:pt x="3768235" y="3166434"/>
                </a:lnTo>
                <a:lnTo>
                  <a:pt x="3826278" y="3155272"/>
                </a:lnTo>
                <a:lnTo>
                  <a:pt x="3826278" y="3089788"/>
                </a:lnTo>
                <a:lnTo>
                  <a:pt x="3768235" y="3089788"/>
                </a:lnTo>
                <a:lnTo>
                  <a:pt x="3659591" y="3089788"/>
                </a:lnTo>
                <a:close/>
                <a:moveTo>
                  <a:pt x="3154245" y="3089788"/>
                </a:moveTo>
                <a:lnTo>
                  <a:pt x="3154245" y="3155272"/>
                </a:lnTo>
                <a:lnTo>
                  <a:pt x="3211916" y="3166434"/>
                </a:lnTo>
                <a:lnTo>
                  <a:pt x="3211916" y="3555248"/>
                </a:lnTo>
                <a:lnTo>
                  <a:pt x="3154245" y="3566410"/>
                </a:lnTo>
                <a:lnTo>
                  <a:pt x="3154245" y="3631522"/>
                </a:lnTo>
                <a:lnTo>
                  <a:pt x="3561662" y="3631522"/>
                </a:lnTo>
                <a:lnTo>
                  <a:pt x="3561662" y="3480090"/>
                </a:lnTo>
                <a:lnTo>
                  <a:pt x="3478690" y="3480090"/>
                </a:lnTo>
                <a:lnTo>
                  <a:pt x="3473481" y="3548178"/>
                </a:lnTo>
                <a:lnTo>
                  <a:pt x="3320560" y="3548178"/>
                </a:lnTo>
                <a:lnTo>
                  <a:pt x="3320560" y="3166434"/>
                </a:lnTo>
                <a:lnTo>
                  <a:pt x="3378603" y="3155272"/>
                </a:lnTo>
                <a:lnTo>
                  <a:pt x="3378603" y="3089788"/>
                </a:lnTo>
                <a:lnTo>
                  <a:pt x="3320560" y="3089788"/>
                </a:lnTo>
                <a:lnTo>
                  <a:pt x="3211916" y="3089788"/>
                </a:lnTo>
                <a:close/>
                <a:moveTo>
                  <a:pt x="2668470" y="3089788"/>
                </a:moveTo>
                <a:lnTo>
                  <a:pt x="2668470" y="3155272"/>
                </a:lnTo>
                <a:lnTo>
                  <a:pt x="2726141" y="3166434"/>
                </a:lnTo>
                <a:lnTo>
                  <a:pt x="2726141" y="3555248"/>
                </a:lnTo>
                <a:lnTo>
                  <a:pt x="2668470" y="3566410"/>
                </a:lnTo>
                <a:lnTo>
                  <a:pt x="2668470" y="3631522"/>
                </a:lnTo>
                <a:lnTo>
                  <a:pt x="3097095" y="3631522"/>
                </a:lnTo>
                <a:lnTo>
                  <a:pt x="3097095" y="3483438"/>
                </a:lnTo>
                <a:lnTo>
                  <a:pt x="3014495" y="3483438"/>
                </a:lnTo>
                <a:lnTo>
                  <a:pt x="3009658" y="3548178"/>
                </a:lnTo>
                <a:lnTo>
                  <a:pt x="2834785" y="3548178"/>
                </a:lnTo>
                <a:lnTo>
                  <a:pt x="2834785" y="3393397"/>
                </a:lnTo>
                <a:lnTo>
                  <a:pt x="3018216" y="3393397"/>
                </a:lnTo>
                <a:lnTo>
                  <a:pt x="3018216" y="3309681"/>
                </a:lnTo>
                <a:lnTo>
                  <a:pt x="2834785" y="3309681"/>
                </a:lnTo>
                <a:lnTo>
                  <a:pt x="2834785" y="3173504"/>
                </a:lnTo>
                <a:lnTo>
                  <a:pt x="3008170" y="3173504"/>
                </a:lnTo>
                <a:lnTo>
                  <a:pt x="3013007" y="3238244"/>
                </a:lnTo>
                <a:lnTo>
                  <a:pt x="3096350" y="3238244"/>
                </a:lnTo>
                <a:lnTo>
                  <a:pt x="3096350" y="3089788"/>
                </a:lnTo>
                <a:lnTo>
                  <a:pt x="2726141" y="3089788"/>
                </a:lnTo>
                <a:close/>
                <a:moveTo>
                  <a:pt x="2144595" y="3089788"/>
                </a:moveTo>
                <a:lnTo>
                  <a:pt x="2144595" y="3155272"/>
                </a:lnTo>
                <a:lnTo>
                  <a:pt x="2202266" y="3166434"/>
                </a:lnTo>
                <a:lnTo>
                  <a:pt x="2202266" y="3555248"/>
                </a:lnTo>
                <a:lnTo>
                  <a:pt x="2144595" y="3566410"/>
                </a:lnTo>
                <a:lnTo>
                  <a:pt x="2144595" y="3631522"/>
                </a:lnTo>
                <a:lnTo>
                  <a:pt x="2388301" y="3631522"/>
                </a:lnTo>
                <a:cubicBezTo>
                  <a:pt x="2454529" y="3631522"/>
                  <a:pt x="2509100" y="3610500"/>
                  <a:pt x="2552012" y="3568456"/>
                </a:cubicBezTo>
                <a:cubicBezTo>
                  <a:pt x="2594924" y="3526412"/>
                  <a:pt x="2616380" y="3472152"/>
                  <a:pt x="2616380" y="3405675"/>
                </a:cubicBezTo>
                <a:lnTo>
                  <a:pt x="2616380" y="3316007"/>
                </a:lnTo>
                <a:cubicBezTo>
                  <a:pt x="2616380" y="3249778"/>
                  <a:pt x="2594924" y="3195518"/>
                  <a:pt x="2552012" y="3153226"/>
                </a:cubicBezTo>
                <a:cubicBezTo>
                  <a:pt x="2509100" y="3110934"/>
                  <a:pt x="2454529" y="3089788"/>
                  <a:pt x="2388301" y="3089788"/>
                </a:cubicBezTo>
                <a:lnTo>
                  <a:pt x="2202266" y="3089788"/>
                </a:lnTo>
                <a:close/>
                <a:moveTo>
                  <a:pt x="887295" y="3089788"/>
                </a:moveTo>
                <a:lnTo>
                  <a:pt x="887295" y="3155272"/>
                </a:lnTo>
                <a:lnTo>
                  <a:pt x="944966" y="3166434"/>
                </a:lnTo>
                <a:lnTo>
                  <a:pt x="944966" y="3555248"/>
                </a:lnTo>
                <a:lnTo>
                  <a:pt x="887295" y="3566410"/>
                </a:lnTo>
                <a:lnTo>
                  <a:pt x="887295" y="3631522"/>
                </a:lnTo>
                <a:lnTo>
                  <a:pt x="1111653" y="3631522"/>
                </a:lnTo>
                <a:lnTo>
                  <a:pt x="1111653" y="3566410"/>
                </a:lnTo>
                <a:lnTo>
                  <a:pt x="1053610" y="3555248"/>
                </a:lnTo>
                <a:lnTo>
                  <a:pt x="1053610" y="3470044"/>
                </a:lnTo>
                <a:lnTo>
                  <a:pt x="1043192" y="3232291"/>
                </a:lnTo>
                <a:lnTo>
                  <a:pt x="1045425" y="3231919"/>
                </a:lnTo>
                <a:lnTo>
                  <a:pt x="1189788" y="3631522"/>
                </a:lnTo>
                <a:lnTo>
                  <a:pt x="1262714" y="3631522"/>
                </a:lnTo>
                <a:lnTo>
                  <a:pt x="1407821" y="3230430"/>
                </a:lnTo>
                <a:lnTo>
                  <a:pt x="1410053" y="3230803"/>
                </a:lnTo>
                <a:lnTo>
                  <a:pt x="1399636" y="3470044"/>
                </a:lnTo>
                <a:lnTo>
                  <a:pt x="1399636" y="3555248"/>
                </a:lnTo>
                <a:lnTo>
                  <a:pt x="1341965" y="3566410"/>
                </a:lnTo>
                <a:lnTo>
                  <a:pt x="1341965" y="3631522"/>
                </a:lnTo>
                <a:lnTo>
                  <a:pt x="1566323" y="3631522"/>
                </a:lnTo>
                <a:lnTo>
                  <a:pt x="1566323" y="3566410"/>
                </a:lnTo>
                <a:lnTo>
                  <a:pt x="1508280" y="3555248"/>
                </a:lnTo>
                <a:lnTo>
                  <a:pt x="1508280" y="3166434"/>
                </a:lnTo>
                <a:lnTo>
                  <a:pt x="1566323" y="3155272"/>
                </a:lnTo>
                <a:lnTo>
                  <a:pt x="1566323" y="3089788"/>
                </a:lnTo>
                <a:lnTo>
                  <a:pt x="1366149" y="3089788"/>
                </a:lnTo>
                <a:lnTo>
                  <a:pt x="1226995" y="3489019"/>
                </a:lnTo>
                <a:lnTo>
                  <a:pt x="1224762" y="3489019"/>
                </a:lnTo>
                <a:lnTo>
                  <a:pt x="1086725" y="3089788"/>
                </a:lnTo>
                <a:lnTo>
                  <a:pt x="944966" y="3089788"/>
                </a:lnTo>
                <a:close/>
                <a:moveTo>
                  <a:pt x="5148691" y="3081974"/>
                </a:moveTo>
                <a:cubicBezTo>
                  <a:pt x="5075765" y="3081974"/>
                  <a:pt x="5016667" y="3107399"/>
                  <a:pt x="4971399" y="3158249"/>
                </a:cubicBezTo>
                <a:cubicBezTo>
                  <a:pt x="4926130" y="3209098"/>
                  <a:pt x="4903496" y="3275079"/>
                  <a:pt x="4903496" y="3356190"/>
                </a:cubicBezTo>
                <a:lnTo>
                  <a:pt x="4903496" y="3374794"/>
                </a:lnTo>
                <a:cubicBezTo>
                  <a:pt x="4903496" y="3453176"/>
                  <a:pt x="4926440" y="3516862"/>
                  <a:pt x="4972329" y="3565852"/>
                </a:cubicBezTo>
                <a:cubicBezTo>
                  <a:pt x="5018218" y="3614841"/>
                  <a:pt x="5077749" y="3639336"/>
                  <a:pt x="5150923" y="3639336"/>
                </a:cubicBezTo>
                <a:cubicBezTo>
                  <a:pt x="5202517" y="3639336"/>
                  <a:pt x="5245181" y="3632328"/>
                  <a:pt x="5278915" y="3618314"/>
                </a:cubicBezTo>
                <a:cubicBezTo>
                  <a:pt x="5312649" y="3604299"/>
                  <a:pt x="5338322" y="3588610"/>
                  <a:pt x="5355934" y="3571247"/>
                </a:cubicBezTo>
                <a:lnTo>
                  <a:pt x="5355934" y="3363259"/>
                </a:lnTo>
                <a:lnTo>
                  <a:pt x="5169526" y="3363259"/>
                </a:lnTo>
                <a:lnTo>
                  <a:pt x="5169526" y="3439534"/>
                </a:lnTo>
                <a:lnTo>
                  <a:pt x="5246917" y="3445487"/>
                </a:lnTo>
                <a:lnTo>
                  <a:pt x="5246917" y="3537388"/>
                </a:lnTo>
                <a:cubicBezTo>
                  <a:pt x="5239227" y="3542349"/>
                  <a:pt x="5228623" y="3546690"/>
                  <a:pt x="5215105" y="3550411"/>
                </a:cubicBezTo>
                <a:cubicBezTo>
                  <a:pt x="5201586" y="3554132"/>
                  <a:pt x="5183913" y="3555992"/>
                  <a:pt x="5162085" y="3555992"/>
                </a:cubicBezTo>
                <a:cubicBezTo>
                  <a:pt x="5113468" y="3555992"/>
                  <a:pt x="5076261" y="3539559"/>
                  <a:pt x="5050464" y="3506693"/>
                </a:cubicBezTo>
                <a:cubicBezTo>
                  <a:pt x="5024667" y="3473826"/>
                  <a:pt x="5011769" y="3429860"/>
                  <a:pt x="5011769" y="3374794"/>
                </a:cubicBezTo>
                <a:lnTo>
                  <a:pt x="5011769" y="3355446"/>
                </a:lnTo>
                <a:cubicBezTo>
                  <a:pt x="5011769" y="3298891"/>
                  <a:pt x="5024915" y="3253127"/>
                  <a:pt x="5051208" y="3218152"/>
                </a:cubicBezTo>
                <a:cubicBezTo>
                  <a:pt x="5077501" y="3183177"/>
                  <a:pt x="5114336" y="3165690"/>
                  <a:pt x="5161713" y="3165690"/>
                </a:cubicBezTo>
                <a:cubicBezTo>
                  <a:pt x="5182797" y="3165690"/>
                  <a:pt x="5201462" y="3168233"/>
                  <a:pt x="5217710" y="3173318"/>
                </a:cubicBezTo>
                <a:cubicBezTo>
                  <a:pt x="5233957" y="3178402"/>
                  <a:pt x="5247041" y="3185162"/>
                  <a:pt x="5256963" y="3193595"/>
                </a:cubicBezTo>
                <a:lnTo>
                  <a:pt x="5272218" y="3266149"/>
                </a:lnTo>
                <a:lnTo>
                  <a:pt x="5352585" y="3266149"/>
                </a:lnTo>
                <a:lnTo>
                  <a:pt x="5352585" y="3157132"/>
                </a:lnTo>
                <a:cubicBezTo>
                  <a:pt x="5329268" y="3134064"/>
                  <a:pt x="5300061" y="3115771"/>
                  <a:pt x="5264962" y="3102252"/>
                </a:cubicBezTo>
                <a:cubicBezTo>
                  <a:pt x="5229864" y="3088734"/>
                  <a:pt x="5191107" y="3081974"/>
                  <a:pt x="5148691" y="3081974"/>
                </a:cubicBezTo>
                <a:close/>
                <a:moveTo>
                  <a:pt x="1850213" y="3081974"/>
                </a:moveTo>
                <a:cubicBezTo>
                  <a:pt x="1777039" y="3081974"/>
                  <a:pt x="1718004" y="3108019"/>
                  <a:pt x="1673107" y="3160109"/>
                </a:cubicBezTo>
                <a:cubicBezTo>
                  <a:pt x="1628211" y="3212199"/>
                  <a:pt x="1605763" y="3277683"/>
                  <a:pt x="1605763" y="3356562"/>
                </a:cubicBezTo>
                <a:lnTo>
                  <a:pt x="1605763" y="3364748"/>
                </a:lnTo>
                <a:cubicBezTo>
                  <a:pt x="1605763" y="3444123"/>
                  <a:pt x="1628273" y="3509731"/>
                  <a:pt x="1673293" y="3561573"/>
                </a:cubicBezTo>
                <a:cubicBezTo>
                  <a:pt x="1718314" y="3613415"/>
                  <a:pt x="1777411" y="3639336"/>
                  <a:pt x="1850585" y="3639336"/>
                </a:cubicBezTo>
                <a:cubicBezTo>
                  <a:pt x="1924007" y="3639336"/>
                  <a:pt x="1983414" y="3613415"/>
                  <a:pt x="2028806" y="3561573"/>
                </a:cubicBezTo>
                <a:cubicBezTo>
                  <a:pt x="2074199" y="3509731"/>
                  <a:pt x="2096895" y="3444123"/>
                  <a:pt x="2096895" y="3364748"/>
                </a:cubicBezTo>
                <a:lnTo>
                  <a:pt x="2096895" y="3356562"/>
                </a:lnTo>
                <a:cubicBezTo>
                  <a:pt x="2096895" y="3277683"/>
                  <a:pt x="2074137" y="3212199"/>
                  <a:pt x="2028621" y="3160109"/>
                </a:cubicBezTo>
                <a:cubicBezTo>
                  <a:pt x="1983104" y="3108019"/>
                  <a:pt x="1923635" y="3081974"/>
                  <a:pt x="1850213" y="3081974"/>
                </a:cubicBezTo>
                <a:close/>
                <a:moveTo>
                  <a:pt x="0" y="0"/>
                </a:moveTo>
                <a:lnTo>
                  <a:pt x="6172202" y="0"/>
                </a:lnTo>
                <a:lnTo>
                  <a:pt x="61722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60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C472A-D111-8736-EF1C-3114D8ECB324}"/>
              </a:ext>
            </a:extLst>
          </p:cNvPr>
          <p:cNvSpPr txBox="1"/>
          <p:nvPr/>
        </p:nvSpPr>
        <p:spPr>
          <a:xfrm>
            <a:off x="6070600" y="-1"/>
            <a:ext cx="6172202" cy="6858001"/>
          </a:xfrm>
          <a:custGeom>
            <a:avLst/>
            <a:gdLst/>
            <a:ahLst/>
            <a:cxnLst/>
            <a:rect l="l" t="t" r="r" b="b"/>
            <a:pathLst>
              <a:path w="6172202" h="6858001">
                <a:moveTo>
                  <a:pt x="4024152" y="3324413"/>
                </a:moveTo>
                <a:lnTo>
                  <a:pt x="4132424" y="3324413"/>
                </a:lnTo>
                <a:cubicBezTo>
                  <a:pt x="4160205" y="3324413"/>
                  <a:pt x="4180545" y="3331420"/>
                  <a:pt x="4193444" y="3345435"/>
                </a:cubicBezTo>
                <a:cubicBezTo>
                  <a:pt x="4206342" y="3359450"/>
                  <a:pt x="4212791" y="3379727"/>
                  <a:pt x="4212791" y="3406268"/>
                </a:cubicBezTo>
                <a:cubicBezTo>
                  <a:pt x="4212791" y="3430825"/>
                  <a:pt x="4205226" y="3449366"/>
                  <a:pt x="4190095" y="3461893"/>
                </a:cubicBezTo>
                <a:cubicBezTo>
                  <a:pt x="4174964" y="3474419"/>
                  <a:pt x="4153012" y="3480682"/>
                  <a:pt x="4124238" y="3480682"/>
                </a:cubicBezTo>
                <a:lnTo>
                  <a:pt x="4024152" y="3480682"/>
                </a:lnTo>
                <a:close/>
                <a:moveTo>
                  <a:pt x="1433203" y="3146935"/>
                </a:moveTo>
                <a:lnTo>
                  <a:pt x="1435435" y="3146935"/>
                </a:lnTo>
                <a:lnTo>
                  <a:pt x="1496455" y="3337807"/>
                </a:lnTo>
                <a:lnTo>
                  <a:pt x="1372183" y="3337807"/>
                </a:lnTo>
                <a:close/>
                <a:moveTo>
                  <a:pt x="4024152" y="3106008"/>
                </a:moveTo>
                <a:lnTo>
                  <a:pt x="4098566" y="3106008"/>
                </a:lnTo>
                <a:cubicBezTo>
                  <a:pt x="4129820" y="3106008"/>
                  <a:pt x="4153322" y="3111961"/>
                  <a:pt x="4169073" y="3123867"/>
                </a:cubicBezTo>
                <a:cubicBezTo>
                  <a:pt x="4184824" y="3135773"/>
                  <a:pt x="4192699" y="3154253"/>
                  <a:pt x="4192699" y="3179305"/>
                </a:cubicBezTo>
                <a:cubicBezTo>
                  <a:pt x="4192699" y="3202126"/>
                  <a:pt x="4184886" y="3219489"/>
                  <a:pt x="4169259" y="3231395"/>
                </a:cubicBezTo>
                <a:cubicBezTo>
                  <a:pt x="4153632" y="3243302"/>
                  <a:pt x="4131308" y="3249255"/>
                  <a:pt x="4102286" y="3249255"/>
                </a:cubicBezTo>
                <a:lnTo>
                  <a:pt x="4024152" y="3249255"/>
                </a:lnTo>
                <a:close/>
                <a:moveTo>
                  <a:pt x="4802894" y="3022292"/>
                </a:moveTo>
                <a:lnTo>
                  <a:pt x="4802894" y="3087776"/>
                </a:lnTo>
                <a:lnTo>
                  <a:pt x="4848659" y="3095218"/>
                </a:lnTo>
                <a:lnTo>
                  <a:pt x="4993394" y="3367945"/>
                </a:lnTo>
                <a:lnTo>
                  <a:pt x="4993394" y="3487752"/>
                </a:lnTo>
                <a:lnTo>
                  <a:pt x="4935352" y="3498914"/>
                </a:lnTo>
                <a:lnTo>
                  <a:pt x="4935352" y="3564026"/>
                </a:lnTo>
                <a:lnTo>
                  <a:pt x="5159710" y="3564026"/>
                </a:lnTo>
                <a:lnTo>
                  <a:pt x="5159710" y="3498914"/>
                </a:lnTo>
                <a:lnTo>
                  <a:pt x="5101667" y="3487752"/>
                </a:lnTo>
                <a:lnTo>
                  <a:pt x="5101667" y="3373526"/>
                </a:lnTo>
                <a:lnTo>
                  <a:pt x="5249007" y="3095218"/>
                </a:lnTo>
                <a:lnTo>
                  <a:pt x="5295144" y="3087776"/>
                </a:lnTo>
                <a:lnTo>
                  <a:pt x="5295144" y="3022292"/>
                </a:lnTo>
                <a:lnTo>
                  <a:pt x="5090133" y="3022292"/>
                </a:lnTo>
                <a:lnTo>
                  <a:pt x="5090133" y="3087776"/>
                </a:lnTo>
                <a:lnTo>
                  <a:pt x="5134037" y="3094102"/>
                </a:lnTo>
                <a:lnTo>
                  <a:pt x="5049949" y="3271951"/>
                </a:lnTo>
                <a:lnTo>
                  <a:pt x="5047717" y="3271951"/>
                </a:lnTo>
                <a:lnTo>
                  <a:pt x="4963629" y="3094102"/>
                </a:lnTo>
                <a:lnTo>
                  <a:pt x="5007905" y="3087776"/>
                </a:lnTo>
                <a:lnTo>
                  <a:pt x="5007905" y="3022292"/>
                </a:lnTo>
                <a:close/>
                <a:moveTo>
                  <a:pt x="4362661" y="3022292"/>
                </a:moveTo>
                <a:lnTo>
                  <a:pt x="4362661" y="3087776"/>
                </a:lnTo>
                <a:lnTo>
                  <a:pt x="4420332" y="3098938"/>
                </a:lnTo>
                <a:lnTo>
                  <a:pt x="4420332" y="3487752"/>
                </a:lnTo>
                <a:lnTo>
                  <a:pt x="4362661" y="3498914"/>
                </a:lnTo>
                <a:lnTo>
                  <a:pt x="4362661" y="3564026"/>
                </a:lnTo>
                <a:lnTo>
                  <a:pt x="4770078" y="3564026"/>
                </a:lnTo>
                <a:lnTo>
                  <a:pt x="4770078" y="3412594"/>
                </a:lnTo>
                <a:lnTo>
                  <a:pt x="4687106" y="3412594"/>
                </a:lnTo>
                <a:lnTo>
                  <a:pt x="4681897" y="3480682"/>
                </a:lnTo>
                <a:lnTo>
                  <a:pt x="4528976" y="3480682"/>
                </a:lnTo>
                <a:lnTo>
                  <a:pt x="4528976" y="3098938"/>
                </a:lnTo>
                <a:lnTo>
                  <a:pt x="4587020" y="3087776"/>
                </a:lnTo>
                <a:lnTo>
                  <a:pt x="4587020" y="3022292"/>
                </a:lnTo>
                <a:lnTo>
                  <a:pt x="4528976" y="3022292"/>
                </a:lnTo>
                <a:lnTo>
                  <a:pt x="4420332" y="3022292"/>
                </a:lnTo>
                <a:close/>
                <a:moveTo>
                  <a:pt x="3857836" y="3022292"/>
                </a:moveTo>
                <a:lnTo>
                  <a:pt x="3857836" y="3087776"/>
                </a:lnTo>
                <a:lnTo>
                  <a:pt x="3915507" y="3098938"/>
                </a:lnTo>
                <a:lnTo>
                  <a:pt x="3915507" y="3487752"/>
                </a:lnTo>
                <a:lnTo>
                  <a:pt x="3857836" y="3498914"/>
                </a:lnTo>
                <a:lnTo>
                  <a:pt x="3857836" y="3564026"/>
                </a:lnTo>
                <a:lnTo>
                  <a:pt x="4124238" y="3564026"/>
                </a:lnTo>
                <a:cubicBezTo>
                  <a:pt x="4186994" y="3564026"/>
                  <a:pt x="4235487" y="3550694"/>
                  <a:pt x="4269718" y="3524029"/>
                </a:cubicBezTo>
                <a:cubicBezTo>
                  <a:pt x="4303948" y="3497364"/>
                  <a:pt x="4321064" y="3458110"/>
                  <a:pt x="4321064" y="3406268"/>
                </a:cubicBezTo>
                <a:cubicBezTo>
                  <a:pt x="4321064" y="3376255"/>
                  <a:pt x="4312940" y="3349838"/>
                  <a:pt x="4296693" y="3327017"/>
                </a:cubicBezTo>
                <a:cubicBezTo>
                  <a:pt x="4280446" y="3304197"/>
                  <a:pt x="4256075" y="3289314"/>
                  <a:pt x="4223581" y="3282369"/>
                </a:cubicBezTo>
                <a:cubicBezTo>
                  <a:pt x="4248882" y="3272447"/>
                  <a:pt x="4268168" y="3257626"/>
                  <a:pt x="4281438" y="3237907"/>
                </a:cubicBezTo>
                <a:cubicBezTo>
                  <a:pt x="4294708" y="3218187"/>
                  <a:pt x="4301344" y="3195801"/>
                  <a:pt x="4301344" y="3170748"/>
                </a:cubicBezTo>
                <a:cubicBezTo>
                  <a:pt x="4301344" y="3121387"/>
                  <a:pt x="4283484" y="3084303"/>
                  <a:pt x="4247766" y="3059499"/>
                </a:cubicBezTo>
                <a:cubicBezTo>
                  <a:pt x="4212047" y="3034694"/>
                  <a:pt x="4162314" y="3022292"/>
                  <a:pt x="4098566" y="3022292"/>
                </a:cubicBezTo>
                <a:lnTo>
                  <a:pt x="3915507" y="3022292"/>
                </a:lnTo>
                <a:close/>
                <a:moveTo>
                  <a:pt x="3143461" y="3022292"/>
                </a:moveTo>
                <a:lnTo>
                  <a:pt x="3143461" y="3087776"/>
                </a:lnTo>
                <a:lnTo>
                  <a:pt x="3201132" y="3098938"/>
                </a:lnTo>
                <a:lnTo>
                  <a:pt x="3201132" y="3487752"/>
                </a:lnTo>
                <a:lnTo>
                  <a:pt x="3143461" y="3498914"/>
                </a:lnTo>
                <a:lnTo>
                  <a:pt x="3143461" y="3564026"/>
                </a:lnTo>
                <a:lnTo>
                  <a:pt x="3367820" y="3564026"/>
                </a:lnTo>
                <a:lnTo>
                  <a:pt x="3367820" y="3498914"/>
                </a:lnTo>
                <a:lnTo>
                  <a:pt x="3309776" y="3487752"/>
                </a:lnTo>
                <a:lnTo>
                  <a:pt x="3309776" y="3402548"/>
                </a:lnTo>
                <a:lnTo>
                  <a:pt x="3299358" y="3164795"/>
                </a:lnTo>
                <a:lnTo>
                  <a:pt x="3301591" y="3164423"/>
                </a:lnTo>
                <a:lnTo>
                  <a:pt x="3445954" y="3564026"/>
                </a:lnTo>
                <a:lnTo>
                  <a:pt x="3518880" y="3564026"/>
                </a:lnTo>
                <a:lnTo>
                  <a:pt x="3663987" y="3162935"/>
                </a:lnTo>
                <a:lnTo>
                  <a:pt x="3666220" y="3163306"/>
                </a:lnTo>
                <a:lnTo>
                  <a:pt x="3655802" y="3402548"/>
                </a:lnTo>
                <a:lnTo>
                  <a:pt x="3655802" y="3487752"/>
                </a:lnTo>
                <a:lnTo>
                  <a:pt x="3598131" y="3498914"/>
                </a:lnTo>
                <a:lnTo>
                  <a:pt x="3598131" y="3564026"/>
                </a:lnTo>
                <a:lnTo>
                  <a:pt x="3822489" y="3564026"/>
                </a:lnTo>
                <a:lnTo>
                  <a:pt x="3822489" y="3498914"/>
                </a:lnTo>
                <a:lnTo>
                  <a:pt x="3764446" y="3487752"/>
                </a:lnTo>
                <a:lnTo>
                  <a:pt x="3764446" y="3098938"/>
                </a:lnTo>
                <a:lnTo>
                  <a:pt x="3822489" y="3087776"/>
                </a:lnTo>
                <a:lnTo>
                  <a:pt x="3822489" y="3022292"/>
                </a:lnTo>
                <a:lnTo>
                  <a:pt x="3622316" y="3022292"/>
                </a:lnTo>
                <a:lnTo>
                  <a:pt x="3483161" y="3421523"/>
                </a:lnTo>
                <a:lnTo>
                  <a:pt x="3480929" y="3421523"/>
                </a:lnTo>
                <a:lnTo>
                  <a:pt x="3342891" y="3022292"/>
                </a:lnTo>
                <a:lnTo>
                  <a:pt x="3201132" y="3022292"/>
                </a:lnTo>
                <a:close/>
                <a:moveTo>
                  <a:pt x="2657686" y="3022292"/>
                </a:moveTo>
                <a:lnTo>
                  <a:pt x="2657686" y="3087776"/>
                </a:lnTo>
                <a:lnTo>
                  <a:pt x="2715357" y="3098938"/>
                </a:lnTo>
                <a:lnTo>
                  <a:pt x="2715357" y="3487752"/>
                </a:lnTo>
                <a:lnTo>
                  <a:pt x="2657686" y="3498914"/>
                </a:lnTo>
                <a:lnTo>
                  <a:pt x="2657686" y="3564026"/>
                </a:lnTo>
                <a:lnTo>
                  <a:pt x="3086311" y="3564026"/>
                </a:lnTo>
                <a:lnTo>
                  <a:pt x="3086311" y="3415942"/>
                </a:lnTo>
                <a:lnTo>
                  <a:pt x="3003711" y="3415942"/>
                </a:lnTo>
                <a:lnTo>
                  <a:pt x="2998874" y="3480682"/>
                </a:lnTo>
                <a:lnTo>
                  <a:pt x="2824001" y="3480682"/>
                </a:lnTo>
                <a:lnTo>
                  <a:pt x="2824001" y="3325901"/>
                </a:lnTo>
                <a:lnTo>
                  <a:pt x="3007432" y="3325901"/>
                </a:lnTo>
                <a:lnTo>
                  <a:pt x="3007432" y="3242185"/>
                </a:lnTo>
                <a:lnTo>
                  <a:pt x="2824001" y="3242185"/>
                </a:lnTo>
                <a:lnTo>
                  <a:pt x="2824001" y="3106008"/>
                </a:lnTo>
                <a:lnTo>
                  <a:pt x="2997386" y="3106008"/>
                </a:lnTo>
                <a:lnTo>
                  <a:pt x="3002223" y="3170748"/>
                </a:lnTo>
                <a:lnTo>
                  <a:pt x="3085567" y="3170748"/>
                </a:lnTo>
                <a:lnTo>
                  <a:pt x="3085567" y="3022292"/>
                </a:lnTo>
                <a:lnTo>
                  <a:pt x="2715357" y="3022292"/>
                </a:lnTo>
                <a:close/>
                <a:moveTo>
                  <a:pt x="1379253" y="3022292"/>
                </a:moveTo>
                <a:lnTo>
                  <a:pt x="1214425" y="3493333"/>
                </a:lnTo>
                <a:lnTo>
                  <a:pt x="1175730" y="3498914"/>
                </a:lnTo>
                <a:lnTo>
                  <a:pt x="1175730" y="3564026"/>
                </a:lnTo>
                <a:lnTo>
                  <a:pt x="1360277" y="3564026"/>
                </a:lnTo>
                <a:lnTo>
                  <a:pt x="1360277" y="3498914"/>
                </a:lnTo>
                <a:lnTo>
                  <a:pt x="1322698" y="3492217"/>
                </a:lnTo>
                <a:lnTo>
                  <a:pt x="1346510" y="3417803"/>
                </a:lnTo>
                <a:lnTo>
                  <a:pt x="1522128" y="3417803"/>
                </a:lnTo>
                <a:lnTo>
                  <a:pt x="1545940" y="3492217"/>
                </a:lnTo>
                <a:lnTo>
                  <a:pt x="1508361" y="3498914"/>
                </a:lnTo>
                <a:lnTo>
                  <a:pt x="1508361" y="3564026"/>
                </a:lnTo>
                <a:lnTo>
                  <a:pt x="1692908" y="3564026"/>
                </a:lnTo>
                <a:lnTo>
                  <a:pt x="1692908" y="3498914"/>
                </a:lnTo>
                <a:lnTo>
                  <a:pt x="1654213" y="3493333"/>
                </a:lnTo>
                <a:lnTo>
                  <a:pt x="1490502" y="3022292"/>
                </a:lnTo>
                <a:close/>
                <a:moveTo>
                  <a:pt x="2402297" y="3014850"/>
                </a:moveTo>
                <a:cubicBezTo>
                  <a:pt x="2345990" y="3015594"/>
                  <a:pt x="2299234" y="3029919"/>
                  <a:pt x="2262027" y="3057824"/>
                </a:cubicBezTo>
                <a:cubicBezTo>
                  <a:pt x="2224820" y="3085730"/>
                  <a:pt x="2206216" y="3121635"/>
                  <a:pt x="2206216" y="3165539"/>
                </a:cubicBezTo>
                <a:cubicBezTo>
                  <a:pt x="2206216" y="3209939"/>
                  <a:pt x="2222711" y="3244914"/>
                  <a:pt x="2255701" y="3270463"/>
                </a:cubicBezTo>
                <a:cubicBezTo>
                  <a:pt x="2288692" y="3296012"/>
                  <a:pt x="2337309" y="3318088"/>
                  <a:pt x="2401553" y="3336691"/>
                </a:cubicBezTo>
                <a:cubicBezTo>
                  <a:pt x="2438512" y="3347853"/>
                  <a:pt x="2464371" y="3359760"/>
                  <a:pt x="2479130" y="3372410"/>
                </a:cubicBezTo>
                <a:cubicBezTo>
                  <a:pt x="2493888" y="3385060"/>
                  <a:pt x="2501268" y="3401804"/>
                  <a:pt x="2501268" y="3422639"/>
                </a:cubicBezTo>
                <a:cubicBezTo>
                  <a:pt x="2501268" y="3442979"/>
                  <a:pt x="2493516" y="3459226"/>
                  <a:pt x="2478013" y="3471381"/>
                </a:cubicBezTo>
                <a:cubicBezTo>
                  <a:pt x="2462510" y="3483535"/>
                  <a:pt x="2439876" y="3489612"/>
                  <a:pt x="2410110" y="3489612"/>
                </a:cubicBezTo>
                <a:cubicBezTo>
                  <a:pt x="2387042" y="3489612"/>
                  <a:pt x="2366144" y="3486698"/>
                  <a:pt x="2347416" y="3480868"/>
                </a:cubicBezTo>
                <a:cubicBezTo>
                  <a:pt x="2328689" y="3475039"/>
                  <a:pt x="2313869" y="3467660"/>
                  <a:pt x="2302954" y="3458730"/>
                </a:cubicBezTo>
                <a:lnTo>
                  <a:pt x="2291420" y="3381712"/>
                </a:lnTo>
                <a:lnTo>
                  <a:pt x="2207332" y="3381712"/>
                </a:lnTo>
                <a:lnTo>
                  <a:pt x="2207332" y="3494821"/>
                </a:lnTo>
                <a:cubicBezTo>
                  <a:pt x="2230401" y="3518882"/>
                  <a:pt x="2259236" y="3537733"/>
                  <a:pt x="2293839" y="3551376"/>
                </a:cubicBezTo>
                <a:cubicBezTo>
                  <a:pt x="2328441" y="3565018"/>
                  <a:pt x="2367198" y="3571840"/>
                  <a:pt x="2410110" y="3571840"/>
                </a:cubicBezTo>
                <a:cubicBezTo>
                  <a:pt x="2470138" y="3571840"/>
                  <a:pt x="2518507" y="3558445"/>
                  <a:pt x="2555218" y="3531656"/>
                </a:cubicBezTo>
                <a:cubicBezTo>
                  <a:pt x="2591929" y="3504867"/>
                  <a:pt x="2610284" y="3468280"/>
                  <a:pt x="2610284" y="3421896"/>
                </a:cubicBezTo>
                <a:cubicBezTo>
                  <a:pt x="2610284" y="3377495"/>
                  <a:pt x="2594844" y="3341652"/>
                  <a:pt x="2563962" y="3314367"/>
                </a:cubicBezTo>
                <a:cubicBezTo>
                  <a:pt x="2533080" y="3287082"/>
                  <a:pt x="2487749" y="3265130"/>
                  <a:pt x="2427970" y="3248511"/>
                </a:cubicBezTo>
                <a:cubicBezTo>
                  <a:pt x="2386298" y="3235364"/>
                  <a:pt x="2356966" y="3222900"/>
                  <a:pt x="2339975" y="3211117"/>
                </a:cubicBezTo>
                <a:cubicBezTo>
                  <a:pt x="2322984" y="3199335"/>
                  <a:pt x="2314489" y="3184267"/>
                  <a:pt x="2314489" y="3165911"/>
                </a:cubicBezTo>
                <a:cubicBezTo>
                  <a:pt x="2314489" y="3146067"/>
                  <a:pt x="2322612" y="3129882"/>
                  <a:pt x="2338859" y="3117356"/>
                </a:cubicBezTo>
                <a:cubicBezTo>
                  <a:pt x="2355106" y="3104829"/>
                  <a:pt x="2378112" y="3098566"/>
                  <a:pt x="2407878" y="3098566"/>
                </a:cubicBezTo>
                <a:cubicBezTo>
                  <a:pt x="2428218" y="3098566"/>
                  <a:pt x="2447441" y="3100799"/>
                  <a:pt x="2465549" y="3105263"/>
                </a:cubicBezTo>
                <a:cubicBezTo>
                  <a:pt x="2483656" y="3109728"/>
                  <a:pt x="2497423" y="3114937"/>
                  <a:pt x="2506849" y="3120890"/>
                </a:cubicBezTo>
                <a:lnTo>
                  <a:pt x="2520987" y="3195304"/>
                </a:lnTo>
                <a:lnTo>
                  <a:pt x="2602471" y="3195304"/>
                </a:lnTo>
                <a:lnTo>
                  <a:pt x="2602471" y="3084428"/>
                </a:lnTo>
                <a:cubicBezTo>
                  <a:pt x="2579154" y="3063344"/>
                  <a:pt x="2550381" y="3046476"/>
                  <a:pt x="2516150" y="3033826"/>
                </a:cubicBezTo>
                <a:cubicBezTo>
                  <a:pt x="2481920" y="3021176"/>
                  <a:pt x="2443969" y="3014850"/>
                  <a:pt x="2402297" y="3014850"/>
                </a:cubicBezTo>
                <a:close/>
                <a:moveTo>
                  <a:pt x="1935572" y="3014850"/>
                </a:moveTo>
                <a:cubicBezTo>
                  <a:pt x="1879266" y="3015594"/>
                  <a:pt x="1832509" y="3029919"/>
                  <a:pt x="1795302" y="3057824"/>
                </a:cubicBezTo>
                <a:cubicBezTo>
                  <a:pt x="1758095" y="3085730"/>
                  <a:pt x="1739491" y="3121635"/>
                  <a:pt x="1739491" y="3165539"/>
                </a:cubicBezTo>
                <a:cubicBezTo>
                  <a:pt x="1739491" y="3209939"/>
                  <a:pt x="1755986" y="3244914"/>
                  <a:pt x="1788976" y="3270463"/>
                </a:cubicBezTo>
                <a:cubicBezTo>
                  <a:pt x="1821967" y="3296012"/>
                  <a:pt x="1870584" y="3318088"/>
                  <a:pt x="1934828" y="3336691"/>
                </a:cubicBezTo>
                <a:cubicBezTo>
                  <a:pt x="1971787" y="3347853"/>
                  <a:pt x="1997646" y="3359760"/>
                  <a:pt x="2012405" y="3372410"/>
                </a:cubicBezTo>
                <a:cubicBezTo>
                  <a:pt x="2027164" y="3385060"/>
                  <a:pt x="2034543" y="3401804"/>
                  <a:pt x="2034543" y="3422639"/>
                </a:cubicBezTo>
                <a:cubicBezTo>
                  <a:pt x="2034543" y="3442979"/>
                  <a:pt x="2026791" y="3459226"/>
                  <a:pt x="2011288" y="3471381"/>
                </a:cubicBezTo>
                <a:cubicBezTo>
                  <a:pt x="1995786" y="3483535"/>
                  <a:pt x="1973151" y="3489612"/>
                  <a:pt x="1943386" y="3489612"/>
                </a:cubicBezTo>
                <a:cubicBezTo>
                  <a:pt x="1920317" y="3489612"/>
                  <a:pt x="1899419" y="3486698"/>
                  <a:pt x="1880692" y="3480868"/>
                </a:cubicBezTo>
                <a:cubicBezTo>
                  <a:pt x="1861964" y="3475039"/>
                  <a:pt x="1847143" y="3467660"/>
                  <a:pt x="1836229" y="3458730"/>
                </a:cubicBezTo>
                <a:lnTo>
                  <a:pt x="1824695" y="3381712"/>
                </a:lnTo>
                <a:lnTo>
                  <a:pt x="1740607" y="3381712"/>
                </a:lnTo>
                <a:lnTo>
                  <a:pt x="1740607" y="3494821"/>
                </a:lnTo>
                <a:cubicBezTo>
                  <a:pt x="1763676" y="3518882"/>
                  <a:pt x="1792511" y="3537733"/>
                  <a:pt x="1827114" y="3551376"/>
                </a:cubicBezTo>
                <a:cubicBezTo>
                  <a:pt x="1861716" y="3565018"/>
                  <a:pt x="1900474" y="3571840"/>
                  <a:pt x="1943386" y="3571840"/>
                </a:cubicBezTo>
                <a:cubicBezTo>
                  <a:pt x="2003413" y="3571840"/>
                  <a:pt x="2051782" y="3558445"/>
                  <a:pt x="2088493" y="3531656"/>
                </a:cubicBezTo>
                <a:cubicBezTo>
                  <a:pt x="2125204" y="3504867"/>
                  <a:pt x="2143559" y="3468280"/>
                  <a:pt x="2143559" y="3421896"/>
                </a:cubicBezTo>
                <a:cubicBezTo>
                  <a:pt x="2143559" y="3377495"/>
                  <a:pt x="2128119" y="3341652"/>
                  <a:pt x="2097237" y="3314367"/>
                </a:cubicBezTo>
                <a:cubicBezTo>
                  <a:pt x="2066355" y="3287082"/>
                  <a:pt x="2021024" y="3265130"/>
                  <a:pt x="1961245" y="3248511"/>
                </a:cubicBezTo>
                <a:cubicBezTo>
                  <a:pt x="1919573" y="3235364"/>
                  <a:pt x="1890242" y="3222900"/>
                  <a:pt x="1873250" y="3211117"/>
                </a:cubicBezTo>
                <a:cubicBezTo>
                  <a:pt x="1856259" y="3199335"/>
                  <a:pt x="1847764" y="3184267"/>
                  <a:pt x="1847764" y="3165911"/>
                </a:cubicBezTo>
                <a:cubicBezTo>
                  <a:pt x="1847764" y="3146067"/>
                  <a:pt x="1855887" y="3129882"/>
                  <a:pt x="1872134" y="3117356"/>
                </a:cubicBezTo>
                <a:cubicBezTo>
                  <a:pt x="1888381" y="3104829"/>
                  <a:pt x="1911388" y="3098566"/>
                  <a:pt x="1941153" y="3098566"/>
                </a:cubicBezTo>
                <a:cubicBezTo>
                  <a:pt x="1961493" y="3098566"/>
                  <a:pt x="1980717" y="3100799"/>
                  <a:pt x="1998824" y="3105263"/>
                </a:cubicBezTo>
                <a:cubicBezTo>
                  <a:pt x="2016932" y="3109728"/>
                  <a:pt x="2030698" y="3114937"/>
                  <a:pt x="2040124" y="3120890"/>
                </a:cubicBezTo>
                <a:lnTo>
                  <a:pt x="2054263" y="3195304"/>
                </a:lnTo>
                <a:lnTo>
                  <a:pt x="2135746" y="3195304"/>
                </a:lnTo>
                <a:lnTo>
                  <a:pt x="2135746" y="3084428"/>
                </a:lnTo>
                <a:cubicBezTo>
                  <a:pt x="2112430" y="3063344"/>
                  <a:pt x="2083656" y="3046476"/>
                  <a:pt x="2049426" y="3033826"/>
                </a:cubicBezTo>
                <a:cubicBezTo>
                  <a:pt x="2015195" y="3021176"/>
                  <a:pt x="1977244" y="3014850"/>
                  <a:pt x="1935572" y="3014850"/>
                </a:cubicBezTo>
                <a:close/>
                <a:moveTo>
                  <a:pt x="0" y="0"/>
                </a:moveTo>
                <a:lnTo>
                  <a:pt x="6172202" y="0"/>
                </a:lnTo>
                <a:lnTo>
                  <a:pt x="617220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t-IT" sz="60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Immagine 13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C3023EB4-DF80-E74A-D949-537CE1307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57D311-2684-C410-BF18-963525A4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5042"/>
          <a:stretch/>
        </p:blipFill>
        <p:spPr>
          <a:xfrm>
            <a:off x="3271063" y="1559945"/>
            <a:ext cx="5649873" cy="373810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5332DF-6293-5B86-5D53-1319C1D601C9}"/>
              </a:ext>
            </a:extLst>
          </p:cNvPr>
          <p:cNvSpPr txBox="1"/>
          <p:nvPr/>
        </p:nvSpPr>
        <p:spPr>
          <a:xfrm>
            <a:off x="3748959" y="2921167"/>
            <a:ext cx="5237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atin typeface="Roboto Slab" pitchFamily="2" charset="0"/>
                <a:ea typeface="Roboto Slab" pitchFamily="2" charset="0"/>
              </a:rPr>
              <a:t>MODELLING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05ACA0C-BE6D-6CE0-A013-82C1DB01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000CE87A-1CC0-71B2-0019-61400AA3A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5042"/>
          <a:stretch/>
        </p:blipFill>
        <p:spPr>
          <a:xfrm>
            <a:off x="0" y="1559947"/>
            <a:ext cx="5649873" cy="3738105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B2B4AE0-7AD7-0702-EC24-DB1FB573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8D439A-A41E-486C-5EEA-F926FF0ABEB4}"/>
              </a:ext>
            </a:extLst>
          </p:cNvPr>
          <p:cNvSpPr txBox="1"/>
          <p:nvPr/>
        </p:nvSpPr>
        <p:spPr>
          <a:xfrm>
            <a:off x="5649874" y="649573"/>
            <a:ext cx="576379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latin typeface="Roboto Slab" pitchFamily="2" charset="0"/>
                <a:ea typeface="Roboto Slab" pitchFamily="2" charset="0"/>
              </a:rPr>
              <a:t>Piece</a:t>
            </a:r>
            <a:r>
              <a:rPr lang="it-IT" sz="6000" b="1" dirty="0">
                <a:latin typeface="Roboto Slab" pitchFamily="2" charset="0"/>
                <a:ea typeface="Roboto Slab" pitchFamily="2" charset="0"/>
              </a:rPr>
              <a:t> 42: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atin typeface="Roboto Slab" pitchFamily="2" charset="0"/>
                <a:ea typeface="Roboto Slab" pitchFamily="2" charset="0"/>
              </a:rPr>
              <a:t>Top of the robot chassis</a:t>
            </a:r>
          </a:p>
          <a:p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 err="1">
                <a:latin typeface="Roboto Slab" pitchFamily="2" charset="0"/>
                <a:ea typeface="Roboto Slab" pitchFamily="2" charset="0"/>
              </a:rPr>
              <a:t>Started</a:t>
            </a:r>
            <a:r>
              <a:rPr lang="it-IT" sz="3200" b="1" dirty="0">
                <a:latin typeface="Roboto Slab" pitchFamily="2" charset="0"/>
                <a:ea typeface="Roboto Slab" pitchFamily="2" charset="0"/>
              </a:rPr>
              <a:t> with </a:t>
            </a:r>
            <a:r>
              <a:rPr lang="it-IT" sz="3200" b="1" dirty="0" err="1">
                <a:latin typeface="Roboto Slab" pitchFamily="2" charset="0"/>
                <a:ea typeface="Roboto Slab" pitchFamily="2" charset="0"/>
              </a:rPr>
              <a:t>profile</a:t>
            </a:r>
            <a:r>
              <a:rPr lang="it-IT" sz="3200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it-IT" sz="3200" b="1" dirty="0" err="1">
                <a:latin typeface="Roboto Slab" pitchFamily="2" charset="0"/>
                <a:ea typeface="Roboto Slab" pitchFamily="2" charset="0"/>
              </a:rPr>
              <a:t>extrusion</a:t>
            </a:r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latin typeface="Roboto Slab" pitchFamily="2" charset="0"/>
              <a:ea typeface="Roboto Slab" pitchFamily="2" charset="0"/>
            </a:endParaRPr>
          </a:p>
          <a:p>
            <a:endParaRPr lang="it-IT" sz="6000" b="1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6195948"/>
                  </p:ext>
                </p:extLst>
              </p:nvPr>
            </p:nvGraphicFramePr>
            <p:xfrm>
              <a:off x="132016" y="0"/>
              <a:ext cx="9560624" cy="4811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60624" cy="4811888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303895" ay="-3982391" az="-86412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815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016" y="0"/>
                <a:ext cx="9560624" cy="481188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F94754-5150-4666-15CC-649AC6D5C9EC}"/>
              </a:ext>
            </a:extLst>
          </p:cNvPr>
          <p:cNvSpPr txBox="1"/>
          <p:nvPr/>
        </p:nvSpPr>
        <p:spPr>
          <a:xfrm>
            <a:off x="892625" y="4993789"/>
            <a:ext cx="8039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Sweep</a:t>
            </a:r>
            <a:endParaRPr lang="it-IT" sz="60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</a:p>
        </p:txBody>
      </p:sp>
      <p:pic>
        <p:nvPicPr>
          <p:cNvPr id="5" name="Immagine 4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B79B6A46-6BEC-ACD8-D85D-FBCB81257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  <p:sp>
        <p:nvSpPr>
          <p:cNvPr id="2" name="Freccia a sinistra 1">
            <a:extLst>
              <a:ext uri="{FF2B5EF4-FFF2-40B4-BE49-F238E27FC236}">
                <a16:creationId xmlns:a16="http://schemas.microsoft.com/office/drawing/2014/main" id="{E87EB90D-E2A0-23A8-AC05-2F82911A6479}"/>
              </a:ext>
            </a:extLst>
          </p:cNvPr>
          <p:cNvSpPr/>
          <p:nvPr/>
        </p:nvSpPr>
        <p:spPr>
          <a:xfrm rot="7118653">
            <a:off x="212036" y="3341896"/>
            <a:ext cx="3865286" cy="289908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35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016" y="0"/>
              <a:ext cx="9560624" cy="4811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60624" cy="4811888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303895" ay="-3982391" az="-86412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815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016" y="0"/>
                <a:ext cx="9560624" cy="481188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F94754-5150-4666-15CC-649AC6D5C9EC}"/>
              </a:ext>
            </a:extLst>
          </p:cNvPr>
          <p:cNvSpPr txBox="1"/>
          <p:nvPr/>
        </p:nvSpPr>
        <p:spPr>
          <a:xfrm>
            <a:off x="6999208" y="5306563"/>
            <a:ext cx="803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</a:p>
        </p:txBody>
      </p:sp>
      <p:pic>
        <p:nvPicPr>
          <p:cNvPr id="5" name="Immagine 4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B79B6A46-6BEC-ACD8-D85D-FBCB81257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6208426"/>
            <a:ext cx="2598821" cy="43304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309E56-1BDB-06A7-2A5D-E069738C47D4}"/>
              </a:ext>
            </a:extLst>
          </p:cNvPr>
          <p:cNvSpPr txBox="1"/>
          <p:nvPr/>
        </p:nvSpPr>
        <p:spPr>
          <a:xfrm>
            <a:off x="6999208" y="5306563"/>
            <a:ext cx="803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Rounding</a:t>
            </a:r>
            <a:r>
              <a:rPr lang="it-IT" sz="6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</a:p>
        </p:txBody>
      </p:sp>
      <p:sp>
        <p:nvSpPr>
          <p:cNvPr id="6" name="Freccia a sinistra 5">
            <a:extLst>
              <a:ext uri="{FF2B5EF4-FFF2-40B4-BE49-F238E27FC236}">
                <a16:creationId xmlns:a16="http://schemas.microsoft.com/office/drawing/2014/main" id="{BE519517-C9C3-5698-674D-D4F18CBAFDBC}"/>
              </a:ext>
            </a:extLst>
          </p:cNvPr>
          <p:cNvSpPr/>
          <p:nvPr/>
        </p:nvSpPr>
        <p:spPr>
          <a:xfrm rot="3742431">
            <a:off x="9289940" y="4275698"/>
            <a:ext cx="1670772" cy="397239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4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076" y="-523071"/>
              <a:ext cx="4141422" cy="73810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41422" cy="7381071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4056539" ay="-2606" az="-10794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20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76" y="-523071"/>
                <a:ext cx="4141422" cy="738107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863A01-A2D6-B4BB-A4D4-2C76A54E77F7}"/>
              </a:ext>
            </a:extLst>
          </p:cNvPr>
          <p:cNvSpPr txBox="1"/>
          <p:nvPr/>
        </p:nvSpPr>
        <p:spPr>
          <a:xfrm>
            <a:off x="5427878" y="1046074"/>
            <a:ext cx="62983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Mirror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Chamfer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Thicken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C732C91-693E-1F58-2D3C-9028B3F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00" y="6208426"/>
            <a:ext cx="2598821" cy="433049"/>
          </a:xfrm>
          <a:prstGeom prst="rect">
            <a:avLst/>
          </a:prstGeom>
        </p:spPr>
      </p:pic>
      <p:sp>
        <p:nvSpPr>
          <p:cNvPr id="3" name="Freccia a sinistra 2">
            <a:extLst>
              <a:ext uri="{FF2B5EF4-FFF2-40B4-BE49-F238E27FC236}">
                <a16:creationId xmlns:a16="http://schemas.microsoft.com/office/drawing/2014/main" id="{51BE8C83-BA76-F414-D484-90C9B809D6B3}"/>
              </a:ext>
            </a:extLst>
          </p:cNvPr>
          <p:cNvSpPr/>
          <p:nvPr/>
        </p:nvSpPr>
        <p:spPr>
          <a:xfrm rot="21231837">
            <a:off x="2480712" y="2426056"/>
            <a:ext cx="2934342" cy="397239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81172ED-99EC-C1D9-D02D-F0067C1FCF0A}"/>
              </a:ext>
            </a:extLst>
          </p:cNvPr>
          <p:cNvCxnSpPr/>
          <p:nvPr/>
        </p:nvCxnSpPr>
        <p:spPr>
          <a:xfrm>
            <a:off x="2114550" y="3265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76ACB88-4628-54EF-9EB3-93F2D4C52315}"/>
              </a:ext>
            </a:extLst>
          </p:cNvPr>
          <p:cNvCxnSpPr>
            <a:cxnSpLocks/>
          </p:cNvCxnSpPr>
          <p:nvPr/>
        </p:nvCxnSpPr>
        <p:spPr>
          <a:xfrm>
            <a:off x="2155371" y="171450"/>
            <a:ext cx="0" cy="6470025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28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6855159"/>
                  </p:ext>
                </p:extLst>
              </p:nvPr>
            </p:nvGraphicFramePr>
            <p:xfrm>
              <a:off x="94083" y="-523071"/>
              <a:ext cx="4141422" cy="73810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41422" cy="7381071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4056539" ay="-2606" az="-10794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20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83" y="-523071"/>
                <a:ext cx="4141422" cy="738107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863A01-A2D6-B4BB-A4D4-2C76A54E77F7}"/>
              </a:ext>
            </a:extLst>
          </p:cNvPr>
          <p:cNvSpPr txBox="1"/>
          <p:nvPr/>
        </p:nvSpPr>
        <p:spPr>
          <a:xfrm>
            <a:off x="5427878" y="1046074"/>
            <a:ext cx="62983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Mirror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Chamfer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Thicken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C732C91-693E-1F58-2D3C-9028B3F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00" y="6208426"/>
            <a:ext cx="2598821" cy="433049"/>
          </a:xfrm>
          <a:prstGeom prst="rect">
            <a:avLst/>
          </a:prstGeom>
        </p:spPr>
      </p:pic>
      <p:sp>
        <p:nvSpPr>
          <p:cNvPr id="3" name="Freccia a sinistra 2">
            <a:extLst>
              <a:ext uri="{FF2B5EF4-FFF2-40B4-BE49-F238E27FC236}">
                <a16:creationId xmlns:a16="http://schemas.microsoft.com/office/drawing/2014/main" id="{51BE8C83-BA76-F414-D484-90C9B809D6B3}"/>
              </a:ext>
            </a:extLst>
          </p:cNvPr>
          <p:cNvSpPr/>
          <p:nvPr/>
        </p:nvSpPr>
        <p:spPr>
          <a:xfrm rot="1061432">
            <a:off x="2891492" y="2659369"/>
            <a:ext cx="2564004" cy="217241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C4A458F6-63FF-7FB7-CA11-DA76FB1F652A}"/>
              </a:ext>
            </a:extLst>
          </p:cNvPr>
          <p:cNvSpPr/>
          <p:nvPr/>
        </p:nvSpPr>
        <p:spPr>
          <a:xfrm rot="1067812">
            <a:off x="1750983" y="2735468"/>
            <a:ext cx="3681561" cy="19618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34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076" y="-523071"/>
              <a:ext cx="4141422" cy="73810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41422" cy="7381071"/>
                    </a:xfrm>
                    <a:prstGeom prst="rect">
                      <a:avLst/>
                    </a:prstGeom>
                  </am3d:spPr>
                  <am3d:camera>
                    <am3d:pos x="0" y="0" z="564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6108" d="1000000"/>
                    <am3d:preTrans dx="0" dy="4521708" dz="798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4056539" ay="-2606" az="-10794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20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6FEAE493-6DFA-ACFA-96CA-24772D897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76" y="-523071"/>
                <a:ext cx="4141422" cy="738107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863A01-A2D6-B4BB-A4D4-2C76A54E77F7}"/>
              </a:ext>
            </a:extLst>
          </p:cNvPr>
          <p:cNvSpPr txBox="1"/>
          <p:nvPr/>
        </p:nvSpPr>
        <p:spPr>
          <a:xfrm>
            <a:off x="5427878" y="1046074"/>
            <a:ext cx="62983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Mirror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Chamfer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Thicken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C732C91-693E-1F58-2D3C-9028B3F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00" y="6208426"/>
            <a:ext cx="2598821" cy="433049"/>
          </a:xfrm>
          <a:prstGeom prst="rect">
            <a:avLst/>
          </a:prstGeom>
        </p:spPr>
      </p:pic>
      <p:sp>
        <p:nvSpPr>
          <p:cNvPr id="3" name="Freccia a sinistra 2">
            <a:extLst>
              <a:ext uri="{FF2B5EF4-FFF2-40B4-BE49-F238E27FC236}">
                <a16:creationId xmlns:a16="http://schemas.microsoft.com/office/drawing/2014/main" id="{51BE8C83-BA76-F414-D484-90C9B809D6B3}"/>
              </a:ext>
            </a:extLst>
          </p:cNvPr>
          <p:cNvSpPr/>
          <p:nvPr/>
        </p:nvSpPr>
        <p:spPr>
          <a:xfrm rot="2674253">
            <a:off x="2209331" y="2683818"/>
            <a:ext cx="3804459" cy="22915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4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480</TotalTime>
  <Words>455</Words>
  <Application>Microsoft Office PowerPoint</Application>
  <PresentationFormat>Widescreen</PresentationFormat>
  <Paragraphs>111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 Slab</vt:lpstr>
      <vt:lpstr>Tema di Office</vt:lpstr>
      <vt:lpstr>Mechanical Design Methods in 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Raffaele Pumpo</dc:creator>
  <cp:lastModifiedBy>Yassin Farah</cp:lastModifiedBy>
  <cp:revision>7</cp:revision>
  <dcterms:created xsi:type="dcterms:W3CDTF">2023-05-21T19:10:13Z</dcterms:created>
  <dcterms:modified xsi:type="dcterms:W3CDTF">2023-06-12T15:58:21Z</dcterms:modified>
</cp:coreProperties>
</file>